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85" r:id="rId2"/>
    <p:sldId id="512" r:id="rId3"/>
    <p:sldId id="323" r:id="rId4"/>
    <p:sldId id="324" r:id="rId5"/>
    <p:sldId id="325" r:id="rId6"/>
    <p:sldId id="326" r:id="rId7"/>
    <p:sldId id="574" r:id="rId8"/>
    <p:sldId id="578" r:id="rId9"/>
    <p:sldId id="575" r:id="rId10"/>
    <p:sldId id="576" r:id="rId11"/>
    <p:sldId id="577" r:id="rId12"/>
    <p:sldId id="329" r:id="rId13"/>
    <p:sldId id="333" r:id="rId14"/>
    <p:sldId id="580" r:id="rId15"/>
    <p:sldId id="581" r:id="rId16"/>
    <p:sldId id="579" r:id="rId17"/>
    <p:sldId id="582" r:id="rId18"/>
    <p:sldId id="583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3A00"/>
    <a:srgbClr val="9A7500"/>
    <a:srgbClr val="F4C422"/>
    <a:srgbClr val="3BD142"/>
    <a:srgbClr val="BF9000"/>
    <a:srgbClr val="644C00"/>
    <a:srgbClr val="007762"/>
    <a:srgbClr val="0662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BAACE-687A-3A40-8B46-243978689B61}" v="51" dt="2022-12-06T11:01:56.4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/>
    <p:restoredTop sz="83592" autoAdjust="0"/>
  </p:normalViewPr>
  <p:slideViewPr>
    <p:cSldViewPr snapToGrid="0">
      <p:cViewPr varScale="1">
        <p:scale>
          <a:sx n="112" d="100"/>
          <a:sy n="112" d="100"/>
        </p:scale>
        <p:origin x="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昆翰 林" userId="fa956a882da18cd3" providerId="LiveId" clId="{8843A98B-A770-4BBE-91F5-97B962171B85}"/>
    <pc:docChg chg="undo redo custSel addSld delSld modSld sldOrd">
      <pc:chgData name="昆翰 林" userId="fa956a882da18cd3" providerId="LiveId" clId="{8843A98B-A770-4BBE-91F5-97B962171B85}" dt="2022-09-29T03:47:10.267" v="6793"/>
      <pc:docMkLst>
        <pc:docMk/>
      </pc:docMkLst>
      <pc:sldChg chg="modSp mod">
        <pc:chgData name="昆翰 林" userId="fa956a882da18cd3" providerId="LiveId" clId="{8843A98B-A770-4BBE-91F5-97B962171B85}" dt="2022-09-20T14:53:23.247" v="54" actId="20577"/>
        <pc:sldMkLst>
          <pc:docMk/>
          <pc:sldMk cId="2875238565" sldId="285"/>
        </pc:sldMkLst>
        <pc:spChg chg="mod">
          <ac:chgData name="昆翰 林" userId="fa956a882da18cd3" providerId="LiveId" clId="{8843A98B-A770-4BBE-91F5-97B962171B85}" dt="2022-09-20T14:53:23.247" v="54" actId="20577"/>
          <ac:spMkLst>
            <pc:docMk/>
            <pc:sldMk cId="2875238565" sldId="285"/>
            <ac:spMk id="10" creationId="{4D3EE8FC-BDCE-BC42-9F07-F3E168D4B6F8}"/>
          </ac:spMkLst>
        </pc:spChg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742568026" sldId="424"/>
        </pc:sldMkLst>
      </pc:sldChg>
      <pc:sldChg chg="del">
        <pc:chgData name="昆翰 林" userId="fa956a882da18cd3" providerId="LiveId" clId="{8843A98B-A770-4BBE-91F5-97B962171B85}" dt="2022-09-20T14:53:49.816" v="56" actId="47"/>
        <pc:sldMkLst>
          <pc:docMk/>
          <pc:sldMk cId="792820104" sldId="434"/>
        </pc:sldMkLst>
      </pc:sldChg>
      <pc:sldChg chg="del">
        <pc:chgData name="昆翰 林" userId="fa956a882da18cd3" providerId="LiveId" clId="{8843A98B-A770-4BBE-91F5-97B962171B85}" dt="2022-09-20T14:53:49.816" v="56" actId="47"/>
        <pc:sldMkLst>
          <pc:docMk/>
          <pc:sldMk cId="3571937057" sldId="435"/>
        </pc:sldMkLst>
      </pc:sldChg>
      <pc:sldChg chg="del">
        <pc:chgData name="昆翰 林" userId="fa956a882da18cd3" providerId="LiveId" clId="{8843A98B-A770-4BBE-91F5-97B962171B85}" dt="2022-09-20T14:53:49.816" v="56" actId="47"/>
        <pc:sldMkLst>
          <pc:docMk/>
          <pc:sldMk cId="1785633270" sldId="436"/>
        </pc:sldMkLst>
      </pc:sldChg>
      <pc:sldChg chg="del">
        <pc:chgData name="昆翰 林" userId="fa956a882da18cd3" providerId="LiveId" clId="{8843A98B-A770-4BBE-91F5-97B962171B85}" dt="2022-09-20T14:53:49.816" v="56" actId="47"/>
        <pc:sldMkLst>
          <pc:docMk/>
          <pc:sldMk cId="146780197" sldId="437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73823557" sldId="454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045498323" sldId="455"/>
        </pc:sldMkLst>
      </pc:sldChg>
      <pc:sldChg chg="del">
        <pc:chgData name="昆翰 林" userId="fa956a882da18cd3" providerId="LiveId" clId="{8843A98B-A770-4BBE-91F5-97B962171B85}" dt="2022-09-20T14:53:49.816" v="56" actId="47"/>
        <pc:sldMkLst>
          <pc:docMk/>
          <pc:sldMk cId="1662951163" sldId="456"/>
        </pc:sldMkLst>
      </pc:sldChg>
      <pc:sldChg chg="del">
        <pc:chgData name="昆翰 林" userId="fa956a882da18cd3" providerId="LiveId" clId="{8843A98B-A770-4BBE-91F5-97B962171B85}" dt="2022-09-20T14:53:49.816" v="56" actId="47"/>
        <pc:sldMkLst>
          <pc:docMk/>
          <pc:sldMk cId="592835582" sldId="457"/>
        </pc:sldMkLst>
      </pc:sldChg>
      <pc:sldChg chg="del">
        <pc:chgData name="昆翰 林" userId="fa956a882da18cd3" providerId="LiveId" clId="{8843A98B-A770-4BBE-91F5-97B962171B85}" dt="2022-09-20T14:53:49.816" v="56" actId="47"/>
        <pc:sldMkLst>
          <pc:docMk/>
          <pc:sldMk cId="214219055" sldId="459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328244372" sldId="460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715981177" sldId="461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1269138510" sldId="462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836101470" sldId="463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797288133" sldId="464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504569722" sldId="465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719386450" sldId="466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209167252" sldId="467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189482504" sldId="468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745582889" sldId="469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832654789" sldId="470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4225748129" sldId="471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1897994328" sldId="472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1369474379" sldId="473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4867419" sldId="474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788322976" sldId="475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791838847" sldId="476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532158670" sldId="477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669907750" sldId="478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016220917" sldId="479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814514269" sldId="480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694650182" sldId="481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737094962" sldId="482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4042421304" sldId="483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37731053" sldId="484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623301201" sldId="485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263635679" sldId="486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671887734" sldId="487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117777098" sldId="488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1284192946" sldId="489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301349213" sldId="491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1843625136" sldId="492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651648889" sldId="493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4178904033" sldId="494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1253730069" sldId="495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547898781" sldId="496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973232824" sldId="497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1578694230" sldId="498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2692997553" sldId="499"/>
        </pc:sldMkLst>
      </pc:sldChg>
      <pc:sldChg chg="del">
        <pc:chgData name="昆翰 林" userId="fa956a882da18cd3" providerId="LiveId" clId="{8843A98B-A770-4BBE-91F5-97B962171B85}" dt="2022-09-20T14:53:36.774" v="55" actId="47"/>
        <pc:sldMkLst>
          <pc:docMk/>
          <pc:sldMk cId="3347849648" sldId="500"/>
        </pc:sldMkLst>
      </pc:sldChg>
      <pc:sldChg chg="modSp mod">
        <pc:chgData name="昆翰 林" userId="fa956a882da18cd3" providerId="LiveId" clId="{8843A98B-A770-4BBE-91F5-97B962171B85}" dt="2022-09-28T23:21:13.801" v="1651" actId="20577"/>
        <pc:sldMkLst>
          <pc:docMk/>
          <pc:sldMk cId="107429432" sldId="502"/>
        </pc:sldMkLst>
        <pc:spChg chg="mod">
          <ac:chgData name="昆翰 林" userId="fa956a882da18cd3" providerId="LiveId" clId="{8843A98B-A770-4BBE-91F5-97B962171B85}" dt="2022-09-28T23:21:13.801" v="1651" actId="20577"/>
          <ac:spMkLst>
            <pc:docMk/>
            <pc:sldMk cId="107429432" sldId="502"/>
            <ac:spMk id="9" creationId="{B1FC31E3-D9CC-6F0C-8957-801522A4F747}"/>
          </ac:spMkLst>
        </pc:spChg>
      </pc:sldChg>
      <pc:sldChg chg="modSp">
        <pc:chgData name="昆翰 林" userId="fa956a882da18cd3" providerId="LiveId" clId="{8843A98B-A770-4BBE-91F5-97B962171B85}" dt="2022-09-28T23:22:06.757" v="1665" actId="20577"/>
        <pc:sldMkLst>
          <pc:docMk/>
          <pc:sldMk cId="4093617302" sldId="504"/>
        </pc:sldMkLst>
        <pc:spChg chg="mod">
          <ac:chgData name="昆翰 林" userId="fa956a882da18cd3" providerId="LiveId" clId="{8843A98B-A770-4BBE-91F5-97B962171B85}" dt="2022-09-28T23:21:26.816" v="1653" actId="20577"/>
          <ac:spMkLst>
            <pc:docMk/>
            <pc:sldMk cId="4093617302" sldId="504"/>
            <ac:spMk id="9" creationId="{B1FC31E3-D9CC-6F0C-8957-801522A4F747}"/>
          </ac:spMkLst>
        </pc:spChg>
        <pc:spChg chg="mod">
          <ac:chgData name="昆翰 林" userId="fa956a882da18cd3" providerId="LiveId" clId="{8843A98B-A770-4BBE-91F5-97B962171B85}" dt="2022-09-28T23:21:58.418" v="1664" actId="20577"/>
          <ac:spMkLst>
            <pc:docMk/>
            <pc:sldMk cId="4093617302" sldId="504"/>
            <ac:spMk id="17" creationId="{029C495D-6813-5925-1261-3A6A1F702CC6}"/>
          </ac:spMkLst>
        </pc:spChg>
        <pc:spChg chg="mod">
          <ac:chgData name="昆翰 林" userId="fa956a882da18cd3" providerId="LiveId" clId="{8843A98B-A770-4BBE-91F5-97B962171B85}" dt="2022-09-28T23:22:06.757" v="1665" actId="20577"/>
          <ac:spMkLst>
            <pc:docMk/>
            <pc:sldMk cId="4093617302" sldId="504"/>
            <ac:spMk id="24" creationId="{CF3F5ACE-85FF-B49E-4745-4BA1D9B5BD5A}"/>
          </ac:spMkLst>
        </pc:spChg>
      </pc:sldChg>
      <pc:sldChg chg="modSp">
        <pc:chgData name="昆翰 林" userId="fa956a882da18cd3" providerId="LiveId" clId="{8843A98B-A770-4BBE-91F5-97B962171B85}" dt="2022-09-28T23:22:29.069" v="1670"/>
        <pc:sldMkLst>
          <pc:docMk/>
          <pc:sldMk cId="1848647752" sldId="505"/>
        </pc:sldMkLst>
        <pc:spChg chg="mod">
          <ac:chgData name="昆翰 林" userId="fa956a882da18cd3" providerId="LiveId" clId="{8843A98B-A770-4BBE-91F5-97B962171B85}" dt="2022-09-28T23:22:29.069" v="1670"/>
          <ac:spMkLst>
            <pc:docMk/>
            <pc:sldMk cId="1848647752" sldId="505"/>
            <ac:spMk id="17" creationId="{029C495D-6813-5925-1261-3A6A1F702CC6}"/>
          </ac:spMkLst>
        </pc:spChg>
      </pc:sldChg>
      <pc:sldChg chg="modSp mod">
        <pc:chgData name="昆翰 林" userId="fa956a882da18cd3" providerId="LiveId" clId="{8843A98B-A770-4BBE-91F5-97B962171B85}" dt="2022-09-28T23:23:05.401" v="1684" actId="20577"/>
        <pc:sldMkLst>
          <pc:docMk/>
          <pc:sldMk cId="3464704457" sldId="506"/>
        </pc:sldMkLst>
        <pc:spChg chg="mod">
          <ac:chgData name="昆翰 林" userId="fa956a882da18cd3" providerId="LiveId" clId="{8843A98B-A770-4BBE-91F5-97B962171B85}" dt="2022-09-28T23:22:37.774" v="1671"/>
          <ac:spMkLst>
            <pc:docMk/>
            <pc:sldMk cId="3464704457" sldId="506"/>
            <ac:spMk id="3" creationId="{8C720134-1C4F-372D-3D2C-66008717B33E}"/>
          </ac:spMkLst>
        </pc:spChg>
        <pc:spChg chg="mod">
          <ac:chgData name="昆翰 林" userId="fa956a882da18cd3" providerId="LiveId" clId="{8843A98B-A770-4BBE-91F5-97B962171B85}" dt="2022-09-28T23:23:05.401" v="1684" actId="20577"/>
          <ac:spMkLst>
            <pc:docMk/>
            <pc:sldMk cId="3464704457" sldId="506"/>
            <ac:spMk id="17" creationId="{029C495D-6813-5925-1261-3A6A1F702CC6}"/>
          </ac:spMkLst>
        </pc:spChg>
      </pc:sldChg>
      <pc:sldChg chg="modSp">
        <pc:chgData name="昆翰 林" userId="fa956a882da18cd3" providerId="LiveId" clId="{8843A98B-A770-4BBE-91F5-97B962171B85}" dt="2022-09-28T23:23:56.172" v="1688"/>
        <pc:sldMkLst>
          <pc:docMk/>
          <pc:sldMk cId="2077329131" sldId="507"/>
        </pc:sldMkLst>
        <pc:spChg chg="mod">
          <ac:chgData name="昆翰 林" userId="fa956a882da18cd3" providerId="LiveId" clId="{8843A98B-A770-4BBE-91F5-97B962171B85}" dt="2022-09-28T23:23:19.442" v="1685"/>
          <ac:spMkLst>
            <pc:docMk/>
            <pc:sldMk cId="2077329131" sldId="507"/>
            <ac:spMk id="10" creationId="{DAFB555B-179E-8CC6-1C0C-3615A4069110}"/>
          </ac:spMkLst>
        </pc:spChg>
        <pc:spChg chg="mod">
          <ac:chgData name="昆翰 林" userId="fa956a882da18cd3" providerId="LiveId" clId="{8843A98B-A770-4BBE-91F5-97B962171B85}" dt="2022-09-28T23:23:56.172" v="1688"/>
          <ac:spMkLst>
            <pc:docMk/>
            <pc:sldMk cId="2077329131" sldId="507"/>
            <ac:spMk id="13" creationId="{CA7A02ED-E416-7ABE-019B-3F2918ED2C4A}"/>
          </ac:spMkLst>
        </pc:spChg>
      </pc:sldChg>
      <pc:sldChg chg="modSp mod">
        <pc:chgData name="昆翰 林" userId="fa956a882da18cd3" providerId="LiveId" clId="{8843A98B-A770-4BBE-91F5-97B962171B85}" dt="2022-09-29T02:42:35.290" v="5440"/>
        <pc:sldMkLst>
          <pc:docMk/>
          <pc:sldMk cId="3886599564" sldId="509"/>
        </pc:sldMkLst>
        <pc:spChg chg="mod">
          <ac:chgData name="昆翰 林" userId="fa956a882da18cd3" providerId="LiveId" clId="{8843A98B-A770-4BBE-91F5-97B962171B85}" dt="2022-09-29T02:42:35.290" v="5440"/>
          <ac:spMkLst>
            <pc:docMk/>
            <pc:sldMk cId="3886599564" sldId="509"/>
            <ac:spMk id="10" creationId="{9FA2AFF0-E5CA-5894-C50E-735233AEDB44}"/>
          </ac:spMkLst>
        </pc:spChg>
      </pc:sldChg>
      <pc:sldChg chg="addSp delSp modSp">
        <pc:chgData name="昆翰 林" userId="fa956a882da18cd3" providerId="LiveId" clId="{8843A98B-A770-4BBE-91F5-97B962171B85}" dt="2022-09-29T00:01:14.037" v="1957" actId="1076"/>
        <pc:sldMkLst>
          <pc:docMk/>
          <pc:sldMk cId="2107111029" sldId="510"/>
        </pc:sldMkLst>
        <pc:picChg chg="add mod">
          <ac:chgData name="昆翰 林" userId="fa956a882da18cd3" providerId="LiveId" clId="{8843A98B-A770-4BBE-91F5-97B962171B85}" dt="2022-09-29T00:01:14.037" v="1957" actId="1076"/>
          <ac:picMkLst>
            <pc:docMk/>
            <pc:sldMk cId="2107111029" sldId="510"/>
            <ac:picMk id="1026" creationId="{B8803FBA-2C29-C521-2501-6A9E3BF4B4D5}"/>
          </ac:picMkLst>
        </pc:picChg>
        <pc:picChg chg="del">
          <ac:chgData name="昆翰 林" userId="fa956a882da18cd3" providerId="LiveId" clId="{8843A98B-A770-4BBE-91F5-97B962171B85}" dt="2022-09-28T23:56:41.511" v="1953" actId="478"/>
          <ac:picMkLst>
            <pc:docMk/>
            <pc:sldMk cId="2107111029" sldId="510"/>
            <ac:picMk id="14338" creationId="{6C06CBB5-EC40-03CF-5F34-081F42D8703F}"/>
          </ac:picMkLst>
        </pc:picChg>
      </pc:sldChg>
      <pc:sldChg chg="add">
        <pc:chgData name="昆翰 林" userId="fa956a882da18cd3" providerId="LiveId" clId="{8843A98B-A770-4BBE-91F5-97B962171B85}" dt="2022-09-28T23:14:42.299" v="1634"/>
        <pc:sldMkLst>
          <pc:docMk/>
          <pc:sldMk cId="336149703" sldId="512"/>
        </pc:sldMkLst>
      </pc:sldChg>
      <pc:sldChg chg="addSp delSp modSp add del mod ord">
        <pc:chgData name="昆翰 林" userId="fa956a882da18cd3" providerId="LiveId" clId="{8843A98B-A770-4BBE-91F5-97B962171B85}" dt="2022-09-28T23:14:39.515" v="1633" actId="2696"/>
        <pc:sldMkLst>
          <pc:docMk/>
          <pc:sldMk cId="706089720" sldId="512"/>
        </pc:sldMkLst>
        <pc:spChg chg="add mod">
          <ac:chgData name="昆翰 林" userId="fa956a882da18cd3" providerId="LiveId" clId="{8843A98B-A770-4BBE-91F5-97B962171B85}" dt="2022-09-28T23:09:46.051" v="1472"/>
          <ac:spMkLst>
            <pc:docMk/>
            <pc:sldMk cId="706089720" sldId="512"/>
            <ac:spMk id="2" creationId="{2A401D43-2197-C013-C4F0-899F0A5485D3}"/>
          </ac:spMkLst>
        </pc:spChg>
        <pc:spChg chg="del">
          <ac:chgData name="昆翰 林" userId="fa956a882da18cd3" providerId="LiveId" clId="{8843A98B-A770-4BBE-91F5-97B962171B85}" dt="2022-09-20T14:55:08.595" v="103" actId="478"/>
          <ac:spMkLst>
            <pc:docMk/>
            <pc:sldMk cId="706089720" sldId="512"/>
            <ac:spMk id="2" creationId="{CD4870D6-D54D-943A-E296-946DC0AD38D1}"/>
          </ac:spMkLst>
        </pc:spChg>
        <pc:spChg chg="add del mod">
          <ac:chgData name="昆翰 林" userId="fa956a882da18cd3" providerId="LiveId" clId="{8843A98B-A770-4BBE-91F5-97B962171B85}" dt="2022-09-22T01:53:06.877" v="601" actId="478"/>
          <ac:spMkLst>
            <pc:docMk/>
            <pc:sldMk cId="706089720" sldId="512"/>
            <ac:spMk id="3" creationId="{3F23F304-AD89-5595-D763-388B16AB8263}"/>
          </ac:spMkLst>
        </pc:spChg>
        <pc:spChg chg="add mod">
          <ac:chgData name="昆翰 林" userId="fa956a882da18cd3" providerId="LiveId" clId="{8843A98B-A770-4BBE-91F5-97B962171B85}" dt="2022-09-28T23:09:46.051" v="1472"/>
          <ac:spMkLst>
            <pc:docMk/>
            <pc:sldMk cId="706089720" sldId="512"/>
            <ac:spMk id="3" creationId="{9FC1F2CB-4860-7CDD-C262-CB27D8C43042}"/>
          </ac:spMkLst>
        </pc:spChg>
        <pc:spChg chg="add mod">
          <ac:chgData name="昆翰 林" userId="fa956a882da18cd3" providerId="LiveId" clId="{8843A98B-A770-4BBE-91F5-97B962171B85}" dt="2022-09-28T23:10:00.958" v="1475" actId="1076"/>
          <ac:spMkLst>
            <pc:docMk/>
            <pc:sldMk cId="706089720" sldId="512"/>
            <ac:spMk id="6" creationId="{D49452AD-B0C2-BAF0-AE1A-4595CBC83E53}"/>
          </ac:spMkLst>
        </pc:spChg>
        <pc:spChg chg="add del">
          <ac:chgData name="昆翰 林" userId="fa956a882da18cd3" providerId="LiveId" clId="{8843A98B-A770-4BBE-91F5-97B962171B85}" dt="2022-09-22T01:55:47.472" v="775" actId="22"/>
          <ac:spMkLst>
            <pc:docMk/>
            <pc:sldMk cId="706089720" sldId="512"/>
            <ac:spMk id="6" creationId="{F6E2D599-6C04-6205-09F8-F7589E8DA8F6}"/>
          </ac:spMkLst>
        </pc:spChg>
        <pc:spChg chg="mod">
          <ac:chgData name="昆翰 林" userId="fa956a882da18cd3" providerId="LiveId" clId="{8843A98B-A770-4BBE-91F5-97B962171B85}" dt="2022-09-22T01:52:59.673" v="599" actId="20577"/>
          <ac:spMkLst>
            <pc:docMk/>
            <pc:sldMk cId="706089720" sldId="512"/>
            <ac:spMk id="11" creationId="{2D5497F1-4D8F-4C4D-A4A3-29DEBA832C37}"/>
          </ac:spMkLst>
        </pc:spChg>
        <pc:spChg chg="add del">
          <ac:chgData name="昆翰 林" userId="fa956a882da18cd3" providerId="LiveId" clId="{8843A98B-A770-4BBE-91F5-97B962171B85}" dt="2022-09-20T15:01:25.007" v="183" actId="478"/>
          <ac:spMkLst>
            <pc:docMk/>
            <pc:sldMk cId="706089720" sldId="512"/>
            <ac:spMk id="12" creationId="{9ABD9D3A-A1A3-98DE-5E6D-9BA4F19C4A01}"/>
          </ac:spMkLst>
        </pc:spChg>
        <pc:spChg chg="add mod">
          <ac:chgData name="昆翰 林" userId="fa956a882da18cd3" providerId="LiveId" clId="{8843A98B-A770-4BBE-91F5-97B962171B85}" dt="2022-09-28T23:03:14.076" v="1195" actId="1076"/>
          <ac:spMkLst>
            <pc:docMk/>
            <pc:sldMk cId="706089720" sldId="512"/>
            <ac:spMk id="12" creationId="{CE68844E-DA23-5B89-40BC-84B994C382BF}"/>
          </ac:spMkLst>
        </pc:spChg>
        <pc:spChg chg="add del mod">
          <ac:chgData name="昆翰 林" userId="fa956a882da18cd3" providerId="LiveId" clId="{8843A98B-A770-4BBE-91F5-97B962171B85}" dt="2022-09-28T23:09:45.840" v="1471" actId="478"/>
          <ac:spMkLst>
            <pc:docMk/>
            <pc:sldMk cId="706089720" sldId="512"/>
            <ac:spMk id="13" creationId="{4FB870E1-5B91-885F-D8C7-AA6AF0D213A5}"/>
          </ac:spMkLst>
        </pc:spChg>
        <pc:spChg chg="add del mod">
          <ac:chgData name="昆翰 林" userId="fa956a882da18cd3" providerId="LiveId" clId="{8843A98B-A770-4BBE-91F5-97B962171B85}" dt="2022-09-20T15:01:26.147" v="184" actId="478"/>
          <ac:spMkLst>
            <pc:docMk/>
            <pc:sldMk cId="706089720" sldId="512"/>
            <ac:spMk id="14" creationId="{1F1D73DC-B90E-37C2-DEA7-CF80604A663E}"/>
          </ac:spMkLst>
        </pc:spChg>
        <pc:spChg chg="add del">
          <ac:chgData name="昆翰 林" userId="fa956a882da18cd3" providerId="LiveId" clId="{8843A98B-A770-4BBE-91F5-97B962171B85}" dt="2022-09-20T15:01:28.213" v="186" actId="22"/>
          <ac:spMkLst>
            <pc:docMk/>
            <pc:sldMk cId="706089720" sldId="512"/>
            <ac:spMk id="17" creationId="{E0F84F79-D594-C42D-9C1C-7DE00E14CD8A}"/>
          </ac:spMkLst>
        </pc:spChg>
        <pc:spChg chg="add mod">
          <ac:chgData name="昆翰 林" userId="fa956a882da18cd3" providerId="LiveId" clId="{8843A98B-A770-4BBE-91F5-97B962171B85}" dt="2022-09-28T23:00:59.244" v="1163" actId="14100"/>
          <ac:spMkLst>
            <pc:docMk/>
            <pc:sldMk cId="706089720" sldId="512"/>
            <ac:spMk id="19" creationId="{6C63583B-AF70-C056-78C6-E1A6A4D8F27F}"/>
          </ac:spMkLst>
        </pc:spChg>
        <pc:picChg chg="add del mod">
          <ac:chgData name="昆翰 林" userId="fa956a882da18cd3" providerId="LiveId" clId="{8843A98B-A770-4BBE-91F5-97B962171B85}" dt="2022-09-22T01:53:04.023" v="600" actId="478"/>
          <ac:picMkLst>
            <pc:docMk/>
            <pc:sldMk cId="706089720" sldId="512"/>
            <ac:picMk id="1026" creationId="{B51209F3-FCDD-3CE4-6976-DB03BD50C0CB}"/>
          </ac:picMkLst>
        </pc:picChg>
        <pc:picChg chg="add del mod">
          <ac:chgData name="昆翰 林" userId="fa956a882da18cd3" providerId="LiveId" clId="{8843A98B-A770-4BBE-91F5-97B962171B85}" dt="2022-09-22T01:53:06.877" v="601" actId="478"/>
          <ac:picMkLst>
            <pc:docMk/>
            <pc:sldMk cId="706089720" sldId="512"/>
            <ac:picMk id="1028" creationId="{71A9FB26-F8D4-D243-BF2F-270A7DC36440}"/>
          </ac:picMkLst>
        </pc:picChg>
        <pc:picChg chg="del">
          <ac:chgData name="昆翰 林" userId="fa956a882da18cd3" providerId="LiveId" clId="{8843A98B-A770-4BBE-91F5-97B962171B85}" dt="2022-09-20T14:55:07.348" v="102" actId="478"/>
          <ac:picMkLst>
            <pc:docMk/>
            <pc:sldMk cId="706089720" sldId="512"/>
            <ac:picMk id="14338" creationId="{6C06CBB5-EC40-03CF-5F34-081F42D8703F}"/>
          </ac:picMkLst>
        </pc:picChg>
        <pc:cxnChg chg="add del mod ord">
          <ac:chgData name="昆翰 林" userId="fa956a882da18cd3" providerId="LiveId" clId="{8843A98B-A770-4BBE-91F5-97B962171B85}" dt="2022-09-22T01:53:06.877" v="601" actId="478"/>
          <ac:cxnSpMkLst>
            <pc:docMk/>
            <pc:sldMk cId="706089720" sldId="512"/>
            <ac:cxnSpMk id="9" creationId="{CD885D7F-7420-E2A2-14C5-F23D4FDFA073}"/>
          </ac:cxnSpMkLst>
        </pc:cxnChg>
      </pc:sldChg>
      <pc:sldChg chg="addSp delSp modSp add mod">
        <pc:chgData name="昆翰 林" userId="fa956a882da18cd3" providerId="LiveId" clId="{8843A98B-A770-4BBE-91F5-97B962171B85}" dt="2022-09-20T15:11:03.301" v="558" actId="1076"/>
        <pc:sldMkLst>
          <pc:docMk/>
          <pc:sldMk cId="2141041652" sldId="513"/>
        </pc:sldMkLst>
        <pc:spChg chg="mod">
          <ac:chgData name="昆翰 林" userId="fa956a882da18cd3" providerId="LiveId" clId="{8843A98B-A770-4BBE-91F5-97B962171B85}" dt="2022-09-20T15:09:42.019" v="553" actId="20577"/>
          <ac:spMkLst>
            <pc:docMk/>
            <pc:sldMk cId="2141041652" sldId="513"/>
            <ac:spMk id="14" creationId="{4F8C5F35-7445-DA53-1E7D-0EF6361AEB36}"/>
          </ac:spMkLst>
        </pc:spChg>
        <pc:picChg chg="add mod">
          <ac:chgData name="昆翰 林" userId="fa956a882da18cd3" providerId="LiveId" clId="{8843A98B-A770-4BBE-91F5-97B962171B85}" dt="2022-09-20T15:11:03.301" v="558" actId="1076"/>
          <ac:picMkLst>
            <pc:docMk/>
            <pc:sldMk cId="2141041652" sldId="513"/>
            <ac:picMk id="2" creationId="{10B92ED7-28D4-A421-DD1C-D9E3D88C65D7}"/>
          </ac:picMkLst>
        </pc:picChg>
        <pc:picChg chg="del">
          <ac:chgData name="昆翰 林" userId="fa956a882da18cd3" providerId="LiveId" clId="{8843A98B-A770-4BBE-91F5-97B962171B85}" dt="2022-09-20T15:09:43.650" v="554" actId="478"/>
          <ac:picMkLst>
            <pc:docMk/>
            <pc:sldMk cId="2141041652" sldId="513"/>
            <ac:picMk id="2050" creationId="{D58E3984-9DB9-C3BB-70E7-FA114B7D0C2B}"/>
          </ac:picMkLst>
        </pc:picChg>
      </pc:sldChg>
      <pc:sldChg chg="add del">
        <pc:chgData name="昆翰 林" userId="fa956a882da18cd3" providerId="LiveId" clId="{8843A98B-A770-4BBE-91F5-97B962171B85}" dt="2022-09-28T23:14:39.515" v="1633" actId="2696"/>
        <pc:sldMkLst>
          <pc:docMk/>
          <pc:sldMk cId="1314321737" sldId="514"/>
        </pc:sldMkLst>
      </pc:sldChg>
      <pc:sldChg chg="add">
        <pc:chgData name="昆翰 林" userId="fa956a882da18cd3" providerId="LiveId" clId="{8843A98B-A770-4BBE-91F5-97B962171B85}" dt="2022-09-28T23:14:42.299" v="1634"/>
        <pc:sldMkLst>
          <pc:docMk/>
          <pc:sldMk cId="2314535083" sldId="514"/>
        </pc:sldMkLst>
      </pc:sldChg>
      <pc:sldChg chg="add">
        <pc:chgData name="昆翰 林" userId="fa956a882da18cd3" providerId="LiveId" clId="{8843A98B-A770-4BBE-91F5-97B962171B85}" dt="2022-09-28T23:14:42.299" v="1634"/>
        <pc:sldMkLst>
          <pc:docMk/>
          <pc:sldMk cId="297533026" sldId="515"/>
        </pc:sldMkLst>
      </pc:sldChg>
      <pc:sldChg chg="addSp delSp modSp add del mod">
        <pc:chgData name="昆翰 林" userId="fa956a882da18cd3" providerId="LiveId" clId="{8843A98B-A770-4BBE-91F5-97B962171B85}" dt="2022-09-28T23:14:39.515" v="1633" actId="2696"/>
        <pc:sldMkLst>
          <pc:docMk/>
          <pc:sldMk cId="2272883354" sldId="515"/>
        </pc:sldMkLst>
        <pc:spChg chg="add del">
          <ac:chgData name="昆翰 林" userId="fa956a882da18cd3" providerId="LiveId" clId="{8843A98B-A770-4BBE-91F5-97B962171B85}" dt="2022-09-28T23:08:22.849" v="1403" actId="22"/>
          <ac:spMkLst>
            <pc:docMk/>
            <pc:sldMk cId="2272883354" sldId="515"/>
            <ac:spMk id="3" creationId="{D64C8749-3AE6-0136-D580-16B06B29F599}"/>
          </ac:spMkLst>
        </pc:spChg>
        <pc:spChg chg="add del mod">
          <ac:chgData name="昆翰 林" userId="fa956a882da18cd3" providerId="LiveId" clId="{8843A98B-A770-4BBE-91F5-97B962171B85}" dt="2022-09-28T23:09:42.810" v="1470" actId="21"/>
          <ac:spMkLst>
            <pc:docMk/>
            <pc:sldMk cId="2272883354" sldId="515"/>
            <ac:spMk id="9" creationId="{2CA7F5F6-0BF9-780D-45A9-9BDD4BA0F36E}"/>
          </ac:spMkLst>
        </pc:spChg>
        <pc:spChg chg="mod">
          <ac:chgData name="昆翰 林" userId="fa956a882da18cd3" providerId="LiveId" clId="{8843A98B-A770-4BBE-91F5-97B962171B85}" dt="2022-09-28T23:06:35.174" v="1353" actId="20577"/>
          <ac:spMkLst>
            <pc:docMk/>
            <pc:sldMk cId="2272883354" sldId="515"/>
            <ac:spMk id="11" creationId="{2D5497F1-4D8F-4C4D-A4A3-29DEBA832C37}"/>
          </ac:spMkLst>
        </pc:spChg>
        <pc:spChg chg="del">
          <ac:chgData name="昆翰 林" userId="fa956a882da18cd3" providerId="LiveId" clId="{8843A98B-A770-4BBE-91F5-97B962171B85}" dt="2022-09-28T23:10:17.598" v="1476" actId="478"/>
          <ac:spMkLst>
            <pc:docMk/>
            <pc:sldMk cId="2272883354" sldId="515"/>
            <ac:spMk id="12" creationId="{CE68844E-DA23-5B89-40BC-84B994C382BF}"/>
          </ac:spMkLst>
        </pc:spChg>
        <pc:spChg chg="del mod">
          <ac:chgData name="昆翰 林" userId="fa956a882da18cd3" providerId="LiveId" clId="{8843A98B-A770-4BBE-91F5-97B962171B85}" dt="2022-09-28T23:09:42.810" v="1470" actId="21"/>
          <ac:spMkLst>
            <pc:docMk/>
            <pc:sldMk cId="2272883354" sldId="515"/>
            <ac:spMk id="13" creationId="{4FB870E1-5B91-885F-D8C7-AA6AF0D213A5}"/>
          </ac:spMkLst>
        </pc:spChg>
        <pc:spChg chg="add del">
          <ac:chgData name="昆翰 林" userId="fa956a882da18cd3" providerId="LiveId" clId="{8843A98B-A770-4BBE-91F5-97B962171B85}" dt="2022-09-28T23:09:10.929" v="1424" actId="22"/>
          <ac:spMkLst>
            <pc:docMk/>
            <pc:sldMk cId="2272883354" sldId="515"/>
            <ac:spMk id="14" creationId="{37C85B2A-FF00-114C-9482-99DA2A1DE472}"/>
          </ac:spMkLst>
        </pc:spChg>
        <pc:spChg chg="add del mod">
          <ac:chgData name="昆翰 林" userId="fa956a882da18cd3" providerId="LiveId" clId="{8843A98B-A770-4BBE-91F5-97B962171B85}" dt="2022-09-28T23:09:42.810" v="1470" actId="21"/>
          <ac:spMkLst>
            <pc:docMk/>
            <pc:sldMk cId="2272883354" sldId="515"/>
            <ac:spMk id="17" creationId="{05D5381D-512B-4600-FEFF-248EDBDAA020}"/>
          </ac:spMkLst>
        </pc:spChg>
        <pc:spChg chg="add mod">
          <ac:chgData name="昆翰 林" userId="fa956a882da18cd3" providerId="LiveId" clId="{8843A98B-A770-4BBE-91F5-97B962171B85}" dt="2022-09-28T23:11:01.500" v="1564" actId="1076"/>
          <ac:spMkLst>
            <pc:docMk/>
            <pc:sldMk cId="2272883354" sldId="515"/>
            <ac:spMk id="18" creationId="{3EE6CBA8-30B2-8DDB-1E31-9E31FD2A0C8E}"/>
          </ac:spMkLst>
        </pc:spChg>
        <pc:spChg chg="mod">
          <ac:chgData name="昆翰 林" userId="fa956a882da18cd3" providerId="LiveId" clId="{8843A98B-A770-4BBE-91F5-97B962171B85}" dt="2022-09-28T23:12:30.313" v="1579" actId="1076"/>
          <ac:spMkLst>
            <pc:docMk/>
            <pc:sldMk cId="2272883354" sldId="515"/>
            <ac:spMk id="19" creationId="{6C63583B-AF70-C056-78C6-E1A6A4D8F27F}"/>
          </ac:spMkLst>
        </pc:spChg>
        <pc:spChg chg="add mod">
          <ac:chgData name="昆翰 林" userId="fa956a882da18cd3" providerId="LiveId" clId="{8843A98B-A770-4BBE-91F5-97B962171B85}" dt="2022-09-28T23:11:51.561" v="1578" actId="207"/>
          <ac:spMkLst>
            <pc:docMk/>
            <pc:sldMk cId="2272883354" sldId="515"/>
            <ac:spMk id="23" creationId="{F795323A-53ED-2DC4-4041-D4CCB16D3CB0}"/>
          </ac:spMkLst>
        </pc:spChg>
        <pc:cxnChg chg="add mod">
          <ac:chgData name="昆翰 林" userId="fa956a882da18cd3" providerId="LiveId" clId="{8843A98B-A770-4BBE-91F5-97B962171B85}" dt="2022-09-28T23:11:24.993" v="1570" actId="692"/>
          <ac:cxnSpMkLst>
            <pc:docMk/>
            <pc:sldMk cId="2272883354" sldId="515"/>
            <ac:cxnSpMk id="21" creationId="{0A89D3C5-EA40-B47C-3D45-97A9547AE8F6}"/>
          </ac:cxnSpMkLst>
        </pc:cxnChg>
      </pc:sldChg>
      <pc:sldChg chg="add">
        <pc:chgData name="昆翰 林" userId="fa956a882da18cd3" providerId="LiveId" clId="{8843A98B-A770-4BBE-91F5-97B962171B85}" dt="2022-09-28T23:14:42.299" v="1634"/>
        <pc:sldMkLst>
          <pc:docMk/>
          <pc:sldMk cId="1438930334" sldId="516"/>
        </pc:sldMkLst>
      </pc:sldChg>
      <pc:sldChg chg="addSp delSp modSp add del mod ord">
        <pc:chgData name="昆翰 林" userId="fa956a882da18cd3" providerId="LiveId" clId="{8843A98B-A770-4BBE-91F5-97B962171B85}" dt="2022-09-28T23:14:39.515" v="1633" actId="2696"/>
        <pc:sldMkLst>
          <pc:docMk/>
          <pc:sldMk cId="2600460591" sldId="516"/>
        </pc:sldMkLst>
        <pc:spChg chg="del">
          <ac:chgData name="昆翰 林" userId="fa956a882da18cd3" providerId="LiveId" clId="{8843A98B-A770-4BBE-91F5-97B962171B85}" dt="2022-09-28T23:13:16.851" v="1581" actId="478"/>
          <ac:spMkLst>
            <pc:docMk/>
            <pc:sldMk cId="2600460591" sldId="516"/>
            <ac:spMk id="2" creationId="{2A401D43-2197-C013-C4F0-899F0A5485D3}"/>
          </ac:spMkLst>
        </pc:spChg>
        <pc:spChg chg="del">
          <ac:chgData name="昆翰 林" userId="fa956a882da18cd3" providerId="LiveId" clId="{8843A98B-A770-4BBE-91F5-97B962171B85}" dt="2022-09-28T23:13:16.851" v="1581" actId="478"/>
          <ac:spMkLst>
            <pc:docMk/>
            <pc:sldMk cId="2600460591" sldId="516"/>
            <ac:spMk id="3" creationId="{9FC1F2CB-4860-7CDD-C262-CB27D8C43042}"/>
          </ac:spMkLst>
        </pc:spChg>
        <pc:spChg chg="del">
          <ac:chgData name="昆翰 林" userId="fa956a882da18cd3" providerId="LiveId" clId="{8843A98B-A770-4BBE-91F5-97B962171B85}" dt="2022-09-28T23:13:16.851" v="1581" actId="478"/>
          <ac:spMkLst>
            <pc:docMk/>
            <pc:sldMk cId="2600460591" sldId="516"/>
            <ac:spMk id="6" creationId="{D49452AD-B0C2-BAF0-AE1A-4595CBC83E53}"/>
          </ac:spMkLst>
        </pc:spChg>
        <pc:spChg chg="mod">
          <ac:chgData name="昆翰 林" userId="fa956a882da18cd3" providerId="LiveId" clId="{8843A98B-A770-4BBE-91F5-97B962171B85}" dt="2022-09-28T23:14:21.426" v="1632" actId="20577"/>
          <ac:spMkLst>
            <pc:docMk/>
            <pc:sldMk cId="2600460591" sldId="516"/>
            <ac:spMk id="11" creationId="{2D5497F1-4D8F-4C4D-A4A3-29DEBA832C37}"/>
          </ac:spMkLst>
        </pc:spChg>
        <pc:spChg chg="del">
          <ac:chgData name="昆翰 林" userId="fa956a882da18cd3" providerId="LiveId" clId="{8843A98B-A770-4BBE-91F5-97B962171B85}" dt="2022-09-28T23:13:16.851" v="1581" actId="478"/>
          <ac:spMkLst>
            <pc:docMk/>
            <pc:sldMk cId="2600460591" sldId="516"/>
            <ac:spMk id="12" creationId="{CE68844E-DA23-5B89-40BC-84B994C382BF}"/>
          </ac:spMkLst>
        </pc:spChg>
        <pc:spChg chg="del">
          <ac:chgData name="昆翰 林" userId="fa956a882da18cd3" providerId="LiveId" clId="{8843A98B-A770-4BBE-91F5-97B962171B85}" dt="2022-09-28T23:13:16.851" v="1581" actId="478"/>
          <ac:spMkLst>
            <pc:docMk/>
            <pc:sldMk cId="2600460591" sldId="516"/>
            <ac:spMk id="19" creationId="{6C63583B-AF70-C056-78C6-E1A6A4D8F27F}"/>
          </ac:spMkLst>
        </pc:spChg>
        <pc:picChg chg="add mod">
          <ac:chgData name="昆翰 林" userId="fa956a882da18cd3" providerId="LiveId" clId="{8843A98B-A770-4BBE-91F5-97B962171B85}" dt="2022-09-28T23:13:41.345" v="1590" actId="1076"/>
          <ac:picMkLst>
            <pc:docMk/>
            <pc:sldMk cId="2600460591" sldId="516"/>
            <ac:picMk id="9" creationId="{E400E22B-A934-C8AF-3978-A163CD2D7DE2}"/>
          </ac:picMkLst>
        </pc:picChg>
      </pc:sldChg>
      <pc:sldChg chg="addSp delSp modSp add mod">
        <pc:chgData name="昆翰 林" userId="fa956a882da18cd3" providerId="LiveId" clId="{8843A98B-A770-4BBE-91F5-97B962171B85}" dt="2022-09-28T23:27:47.608" v="1696" actId="1076"/>
        <pc:sldMkLst>
          <pc:docMk/>
          <pc:sldMk cId="3834933771" sldId="517"/>
        </pc:sldMkLst>
        <pc:spChg chg="del">
          <ac:chgData name="昆翰 林" userId="fa956a882da18cd3" providerId="LiveId" clId="{8843A98B-A770-4BBE-91F5-97B962171B85}" dt="2022-09-28T23:27:09.973" v="1690" actId="478"/>
          <ac:spMkLst>
            <pc:docMk/>
            <pc:sldMk cId="3834933771" sldId="517"/>
            <ac:spMk id="2" creationId="{CD4870D6-D54D-943A-E296-946DC0AD38D1}"/>
          </ac:spMkLst>
        </pc:spChg>
        <pc:picChg chg="add mod">
          <ac:chgData name="昆翰 林" userId="fa956a882da18cd3" providerId="LiveId" clId="{8843A98B-A770-4BBE-91F5-97B962171B85}" dt="2022-09-28T23:27:47.608" v="1696" actId="1076"/>
          <ac:picMkLst>
            <pc:docMk/>
            <pc:sldMk cId="3834933771" sldId="517"/>
            <ac:picMk id="6" creationId="{F02AF6A6-FCC0-B47B-3BF0-14A3E063B153}"/>
          </ac:picMkLst>
        </pc:picChg>
        <pc:picChg chg="del">
          <ac:chgData name="昆翰 林" userId="fa956a882da18cd3" providerId="LiveId" clId="{8843A98B-A770-4BBE-91F5-97B962171B85}" dt="2022-09-28T23:27:10.513" v="1691" actId="478"/>
          <ac:picMkLst>
            <pc:docMk/>
            <pc:sldMk cId="3834933771" sldId="517"/>
            <ac:picMk id="14338" creationId="{6C06CBB5-EC40-03CF-5F34-081F42D8703F}"/>
          </ac:picMkLst>
        </pc:picChg>
      </pc:sldChg>
      <pc:sldChg chg="addSp delSp modSp add mod ord">
        <pc:chgData name="昆翰 林" userId="fa956a882da18cd3" providerId="LiveId" clId="{8843A98B-A770-4BBE-91F5-97B962171B85}" dt="2022-09-28T23:50:58.766" v="1952" actId="1076"/>
        <pc:sldMkLst>
          <pc:docMk/>
          <pc:sldMk cId="423350052" sldId="518"/>
        </pc:sldMkLst>
        <pc:spChg chg="mod">
          <ac:chgData name="昆翰 林" userId="fa956a882da18cd3" providerId="LiveId" clId="{8843A98B-A770-4BBE-91F5-97B962171B85}" dt="2022-09-28T23:40:32.910" v="1792" actId="1076"/>
          <ac:spMkLst>
            <pc:docMk/>
            <pc:sldMk cId="423350052" sldId="518"/>
            <ac:spMk id="2" creationId="{41F92344-ACBC-3575-C3AD-B7640B506F5C}"/>
          </ac:spMkLst>
        </pc:spChg>
        <pc:spChg chg="add mod">
          <ac:chgData name="昆翰 林" userId="fa956a882da18cd3" providerId="LiveId" clId="{8843A98B-A770-4BBE-91F5-97B962171B85}" dt="2022-09-28T23:47:54.923" v="1881" actId="1076"/>
          <ac:spMkLst>
            <pc:docMk/>
            <pc:sldMk cId="423350052" sldId="518"/>
            <ac:spMk id="3" creationId="{686E3CEF-3ED6-7D2D-4632-F08091239C4B}"/>
          </ac:spMkLst>
        </pc:spChg>
        <pc:spChg chg="del">
          <ac:chgData name="昆翰 林" userId="fa956a882da18cd3" providerId="LiveId" clId="{8843A98B-A770-4BBE-91F5-97B962171B85}" dt="2022-09-28T23:34:24.551" v="1753" actId="478"/>
          <ac:spMkLst>
            <pc:docMk/>
            <pc:sldMk cId="423350052" sldId="518"/>
            <ac:spMk id="6" creationId="{A6A114D4-E792-E3F1-CE32-5005279C81CF}"/>
          </ac:spMkLst>
        </pc:spChg>
        <pc:spChg chg="del">
          <ac:chgData name="昆翰 林" userId="fa956a882da18cd3" providerId="LiveId" clId="{8843A98B-A770-4BBE-91F5-97B962171B85}" dt="2022-09-28T23:34:24.551" v="1753" actId="478"/>
          <ac:spMkLst>
            <pc:docMk/>
            <pc:sldMk cId="423350052" sldId="518"/>
            <ac:spMk id="9" creationId="{B1FC31E3-D9CC-6F0C-8957-801522A4F747}"/>
          </ac:spMkLst>
        </pc:spChg>
        <pc:spChg chg="del">
          <ac:chgData name="昆翰 林" userId="fa956a882da18cd3" providerId="LiveId" clId="{8843A98B-A770-4BBE-91F5-97B962171B85}" dt="2022-09-28T23:33:00.864" v="1727" actId="478"/>
          <ac:spMkLst>
            <pc:docMk/>
            <pc:sldMk cId="423350052" sldId="518"/>
            <ac:spMk id="10" creationId="{3B911D64-7EA4-A733-C0C9-1ED067C80F9F}"/>
          </ac:spMkLst>
        </pc:spChg>
        <pc:spChg chg="mod">
          <ac:chgData name="昆翰 林" userId="fa956a882da18cd3" providerId="LiveId" clId="{8843A98B-A770-4BBE-91F5-97B962171B85}" dt="2022-09-28T23:32:55.044" v="1726" actId="20577"/>
          <ac:spMkLst>
            <pc:docMk/>
            <pc:sldMk cId="423350052" sldId="518"/>
            <ac:spMk id="11" creationId="{2D5497F1-4D8F-4C4D-A4A3-29DEBA832C37}"/>
          </ac:spMkLst>
        </pc:spChg>
        <pc:spChg chg="add mod">
          <ac:chgData name="昆翰 林" userId="fa956a882da18cd3" providerId="LiveId" clId="{8843A98B-A770-4BBE-91F5-97B962171B85}" dt="2022-09-28T23:50:58.766" v="1952" actId="1076"/>
          <ac:spMkLst>
            <pc:docMk/>
            <pc:sldMk cId="423350052" sldId="518"/>
            <ac:spMk id="12" creationId="{CD256130-2CBB-078C-103B-188D5E4A8B2A}"/>
          </ac:spMkLst>
        </pc:spChg>
        <pc:spChg chg="del mod">
          <ac:chgData name="昆翰 林" userId="fa956a882da18cd3" providerId="LiveId" clId="{8843A98B-A770-4BBE-91F5-97B962171B85}" dt="2022-09-28T23:34:22.785" v="1752" actId="478"/>
          <ac:spMkLst>
            <pc:docMk/>
            <pc:sldMk cId="423350052" sldId="518"/>
            <ac:spMk id="13" creationId="{04232074-81D3-84DE-448B-EC1DE6D21A99}"/>
          </ac:spMkLst>
        </pc:spChg>
        <pc:spChg chg="add del mod">
          <ac:chgData name="昆翰 林" userId="fa956a882da18cd3" providerId="LiveId" clId="{8843A98B-A770-4BBE-91F5-97B962171B85}" dt="2022-09-28T23:36:06.093" v="1766" actId="478"/>
          <ac:spMkLst>
            <pc:docMk/>
            <pc:sldMk cId="423350052" sldId="518"/>
            <ac:spMk id="14" creationId="{524C72B5-3093-2F60-ABB9-5238EED65153}"/>
          </ac:spMkLst>
        </pc:spChg>
        <pc:spChg chg="add del mod">
          <ac:chgData name="昆翰 林" userId="fa956a882da18cd3" providerId="LiveId" clId="{8843A98B-A770-4BBE-91F5-97B962171B85}" dt="2022-09-28T23:39:55.294" v="1781" actId="478"/>
          <ac:spMkLst>
            <pc:docMk/>
            <pc:sldMk cId="423350052" sldId="518"/>
            <ac:spMk id="16" creationId="{CF40E009-9C2E-D047-203A-E33C918925D7}"/>
          </ac:spMkLst>
        </pc:spChg>
        <pc:spChg chg="add del mod">
          <ac:chgData name="昆翰 林" userId="fa956a882da18cd3" providerId="LiveId" clId="{8843A98B-A770-4BBE-91F5-97B962171B85}" dt="2022-09-28T23:41:12.539" v="1802" actId="478"/>
          <ac:spMkLst>
            <pc:docMk/>
            <pc:sldMk cId="423350052" sldId="518"/>
            <ac:spMk id="17" creationId="{2A8DBDA6-377B-C0BF-BF12-DDF9FD3534D7}"/>
          </ac:spMkLst>
        </pc:spChg>
        <pc:spChg chg="add del mod">
          <ac:chgData name="昆翰 林" userId="fa956a882da18cd3" providerId="LiveId" clId="{8843A98B-A770-4BBE-91F5-97B962171B85}" dt="2022-09-28T23:41:13.845" v="1803" actId="478"/>
          <ac:spMkLst>
            <pc:docMk/>
            <pc:sldMk cId="423350052" sldId="518"/>
            <ac:spMk id="18" creationId="{E27832D4-E539-2566-73BD-794540894A1B}"/>
          </ac:spMkLst>
        </pc:spChg>
        <pc:spChg chg="add del mod">
          <ac:chgData name="昆翰 林" userId="fa956a882da18cd3" providerId="LiveId" clId="{8843A98B-A770-4BBE-91F5-97B962171B85}" dt="2022-09-28T23:41:15.597" v="1804" actId="478"/>
          <ac:spMkLst>
            <pc:docMk/>
            <pc:sldMk cId="423350052" sldId="518"/>
            <ac:spMk id="19" creationId="{B5FB6B4A-91A2-EBB9-19AC-915096C0A827}"/>
          </ac:spMkLst>
        </pc:spChg>
        <pc:spChg chg="add del mod">
          <ac:chgData name="昆翰 林" userId="fa956a882da18cd3" providerId="LiveId" clId="{8843A98B-A770-4BBE-91F5-97B962171B85}" dt="2022-09-28T23:40:06.029" v="1785" actId="478"/>
          <ac:spMkLst>
            <pc:docMk/>
            <pc:sldMk cId="423350052" sldId="518"/>
            <ac:spMk id="20" creationId="{630FCDC2-8130-D06E-062B-D6E79582B724}"/>
          </ac:spMkLst>
        </pc:spChg>
        <pc:spChg chg="add mod">
          <ac:chgData name="昆翰 林" userId="fa956a882da18cd3" providerId="LiveId" clId="{8843A98B-A770-4BBE-91F5-97B962171B85}" dt="2022-09-28T23:48:59.321" v="1920" actId="20577"/>
          <ac:spMkLst>
            <pc:docMk/>
            <pc:sldMk cId="423350052" sldId="518"/>
            <ac:spMk id="21" creationId="{9B56D3BF-DF58-0D2E-95F1-CCA93B1FF9A6}"/>
          </ac:spMkLst>
        </pc:spChg>
        <pc:spChg chg="add mod">
          <ac:chgData name="昆翰 林" userId="fa956a882da18cd3" providerId="LiveId" clId="{8843A98B-A770-4BBE-91F5-97B962171B85}" dt="2022-09-28T23:48:54.793" v="1918" actId="2711"/>
          <ac:spMkLst>
            <pc:docMk/>
            <pc:sldMk cId="423350052" sldId="518"/>
            <ac:spMk id="23" creationId="{7B88DD9A-6FD3-2A8E-9E66-B6805FE0951E}"/>
          </ac:spMkLst>
        </pc:spChg>
        <pc:spChg chg="del">
          <ac:chgData name="昆翰 林" userId="fa956a882da18cd3" providerId="LiveId" clId="{8843A98B-A770-4BBE-91F5-97B962171B85}" dt="2022-09-28T23:34:24.551" v="1753" actId="478"/>
          <ac:spMkLst>
            <pc:docMk/>
            <pc:sldMk cId="423350052" sldId="518"/>
            <ac:spMk id="24" creationId="{CF3F5ACE-85FF-B49E-4745-4BA1D9B5BD5A}"/>
          </ac:spMkLst>
        </pc:spChg>
        <pc:spChg chg="add del">
          <ac:chgData name="昆翰 林" userId="fa956a882da18cd3" providerId="LiveId" clId="{8843A98B-A770-4BBE-91F5-97B962171B85}" dt="2022-09-28T23:49:26.536" v="1922" actId="22"/>
          <ac:spMkLst>
            <pc:docMk/>
            <pc:sldMk cId="423350052" sldId="518"/>
            <ac:spMk id="26" creationId="{D8CE955B-3A0C-B0C1-B6A3-F9C059F05784}"/>
          </ac:spMkLst>
        </pc:spChg>
        <pc:spChg chg="add mod">
          <ac:chgData name="昆翰 林" userId="fa956a882da18cd3" providerId="LiveId" clId="{8843A98B-A770-4BBE-91F5-97B962171B85}" dt="2022-09-28T23:50:43.075" v="1946" actId="1076"/>
          <ac:spMkLst>
            <pc:docMk/>
            <pc:sldMk cId="423350052" sldId="518"/>
            <ac:spMk id="28" creationId="{376622AD-39D5-C8FB-0254-91459182BEB0}"/>
          </ac:spMkLst>
        </pc:spChg>
      </pc:sldChg>
      <pc:sldChg chg="addSp delSp modSp add mod">
        <pc:chgData name="昆翰 林" userId="fa956a882da18cd3" providerId="LiveId" clId="{8843A98B-A770-4BBE-91F5-97B962171B85}" dt="2022-09-29T03:40:23.959" v="6471" actId="20577"/>
        <pc:sldMkLst>
          <pc:docMk/>
          <pc:sldMk cId="3980534707" sldId="519"/>
        </pc:sldMkLst>
        <pc:spChg chg="mod">
          <ac:chgData name="昆翰 林" userId="fa956a882da18cd3" providerId="LiveId" clId="{8843A98B-A770-4BBE-91F5-97B962171B85}" dt="2022-09-29T03:40:23.959" v="6471" actId="20577"/>
          <ac:spMkLst>
            <pc:docMk/>
            <pc:sldMk cId="3980534707" sldId="519"/>
            <ac:spMk id="3" creationId="{B8050060-C114-2A44-B08A-A79846D9CB10}"/>
          </ac:spMkLst>
        </pc:spChg>
        <pc:spChg chg="mod">
          <ac:chgData name="昆翰 林" userId="fa956a882da18cd3" providerId="LiveId" clId="{8843A98B-A770-4BBE-91F5-97B962171B85}" dt="2022-09-29T00:04:20.180" v="1986" actId="20577"/>
          <ac:spMkLst>
            <pc:docMk/>
            <pc:sldMk cId="3980534707" sldId="519"/>
            <ac:spMk id="11" creationId="{2D5497F1-4D8F-4C4D-A4A3-29DEBA832C37}"/>
          </ac:spMkLst>
        </pc:spChg>
        <pc:picChg chg="del">
          <ac:chgData name="昆翰 林" userId="fa956a882da18cd3" providerId="LiveId" clId="{8843A98B-A770-4BBE-91F5-97B962171B85}" dt="2022-09-29T00:03:52.868" v="1959" actId="478"/>
          <ac:picMkLst>
            <pc:docMk/>
            <pc:sldMk cId="3980534707" sldId="519"/>
            <ac:picMk id="2" creationId="{0E595CCE-C168-9EAD-5A89-D2E3B59F18E0}"/>
          </ac:picMkLst>
        </pc:picChg>
        <pc:picChg chg="add mod">
          <ac:chgData name="昆翰 林" userId="fa956a882da18cd3" providerId="LiveId" clId="{8843A98B-A770-4BBE-91F5-97B962171B85}" dt="2022-09-29T00:04:04.822" v="1964" actId="1076"/>
          <ac:picMkLst>
            <pc:docMk/>
            <pc:sldMk cId="3980534707" sldId="519"/>
            <ac:picMk id="2050" creationId="{C4D04B09-F6DA-60BE-4C5A-080D81C813C7}"/>
          </ac:picMkLst>
        </pc:picChg>
      </pc:sldChg>
      <pc:sldChg chg="delSp modSp add mod">
        <pc:chgData name="昆翰 林" userId="fa956a882da18cd3" providerId="LiveId" clId="{8843A98B-A770-4BBE-91F5-97B962171B85}" dt="2022-09-29T00:48:45.462" v="2553" actId="14100"/>
        <pc:sldMkLst>
          <pc:docMk/>
          <pc:sldMk cId="451139851" sldId="520"/>
        </pc:sldMkLst>
        <pc:spChg chg="mod">
          <ac:chgData name="昆翰 林" userId="fa956a882da18cd3" providerId="LiveId" clId="{8843A98B-A770-4BBE-91F5-97B962171B85}" dt="2022-09-29T00:06:35.374" v="2066"/>
          <ac:spMkLst>
            <pc:docMk/>
            <pc:sldMk cId="451139851" sldId="520"/>
            <ac:spMk id="3" creationId="{B8050060-C114-2A44-B08A-A79846D9CB10}"/>
          </ac:spMkLst>
        </pc:spChg>
        <pc:spChg chg="mod">
          <ac:chgData name="昆翰 林" userId="fa956a882da18cd3" providerId="LiveId" clId="{8843A98B-A770-4BBE-91F5-97B962171B85}" dt="2022-09-29T00:48:45.462" v="2553" actId="14100"/>
          <ac:spMkLst>
            <pc:docMk/>
            <pc:sldMk cId="451139851" sldId="520"/>
            <ac:spMk id="13" creationId="{04232074-81D3-84DE-448B-EC1DE6D21A99}"/>
          </ac:spMkLst>
        </pc:spChg>
        <pc:spChg chg="mod">
          <ac:chgData name="昆翰 林" userId="fa956a882da18cd3" providerId="LiveId" clId="{8843A98B-A770-4BBE-91F5-97B962171B85}" dt="2022-09-29T00:30:18.003" v="2210" actId="20577"/>
          <ac:spMkLst>
            <pc:docMk/>
            <pc:sldMk cId="451139851" sldId="520"/>
            <ac:spMk id="19" creationId="{1C17D434-FE08-629D-8A9E-91A2E851E0CE}"/>
          </ac:spMkLst>
        </pc:spChg>
        <pc:spChg chg="del">
          <ac:chgData name="昆翰 林" userId="fa956a882da18cd3" providerId="LiveId" clId="{8843A98B-A770-4BBE-91F5-97B962171B85}" dt="2022-09-29T00:08:56.633" v="2074" actId="478"/>
          <ac:spMkLst>
            <pc:docMk/>
            <pc:sldMk cId="451139851" sldId="520"/>
            <ac:spMk id="24" creationId="{CF3F5ACE-85FF-B49E-4745-4BA1D9B5BD5A}"/>
          </ac:spMkLst>
        </pc:spChg>
        <pc:spChg chg="del mod">
          <ac:chgData name="昆翰 林" userId="fa956a882da18cd3" providerId="LiveId" clId="{8843A98B-A770-4BBE-91F5-97B962171B85}" dt="2022-09-29T00:09:23.723" v="2104" actId="478"/>
          <ac:spMkLst>
            <pc:docMk/>
            <pc:sldMk cId="451139851" sldId="520"/>
            <ac:spMk id="25" creationId="{08443E7D-6EB9-E364-6FEC-1B9D23D3F5B9}"/>
          </ac:spMkLst>
        </pc:spChg>
      </pc:sldChg>
      <pc:sldChg chg="addSp delSp modSp add mod">
        <pc:chgData name="昆翰 林" userId="fa956a882da18cd3" providerId="LiveId" clId="{8843A98B-A770-4BBE-91F5-97B962171B85}" dt="2022-09-29T03:25:57.875" v="6004" actId="1038"/>
        <pc:sldMkLst>
          <pc:docMk/>
          <pc:sldMk cId="3459243785" sldId="521"/>
        </pc:sldMkLst>
        <pc:spChg chg="add mod">
          <ac:chgData name="昆翰 林" userId="fa956a882da18cd3" providerId="LiveId" clId="{8843A98B-A770-4BBE-91F5-97B962171B85}" dt="2022-09-29T03:25:57.875" v="6004" actId="1038"/>
          <ac:spMkLst>
            <pc:docMk/>
            <pc:sldMk cId="3459243785" sldId="521"/>
            <ac:spMk id="2" creationId="{72CF9A6E-940A-2D1C-FBED-3F98A2792992}"/>
          </ac:spMkLst>
        </pc:spChg>
        <pc:spChg chg="mod">
          <ac:chgData name="昆翰 林" userId="fa956a882da18cd3" providerId="LiveId" clId="{8843A98B-A770-4BBE-91F5-97B962171B85}" dt="2022-09-29T03:25:57.875" v="6004" actId="1038"/>
          <ac:spMkLst>
            <pc:docMk/>
            <pc:sldMk cId="3459243785" sldId="521"/>
            <ac:spMk id="3" creationId="{B8050060-C114-2A44-B08A-A79846D9CB10}"/>
          </ac:spMkLst>
        </pc:spChg>
        <pc:spChg chg="add del mod">
          <ac:chgData name="昆翰 林" userId="fa956a882da18cd3" providerId="LiveId" clId="{8843A98B-A770-4BBE-91F5-97B962171B85}" dt="2022-09-29T00:51:05.605" v="2603" actId="478"/>
          <ac:spMkLst>
            <pc:docMk/>
            <pc:sldMk cId="3459243785" sldId="521"/>
            <ac:spMk id="6" creationId="{5A4F0F02-6DC4-9677-3409-309A34C24149}"/>
          </ac:spMkLst>
        </pc:spChg>
        <pc:spChg chg="add del">
          <ac:chgData name="昆翰 林" userId="fa956a882da18cd3" providerId="LiveId" clId="{8843A98B-A770-4BBE-91F5-97B962171B85}" dt="2022-09-29T00:52:04.503" v="2621" actId="22"/>
          <ac:spMkLst>
            <pc:docMk/>
            <pc:sldMk cId="3459243785" sldId="521"/>
            <ac:spMk id="10" creationId="{AA733E43-61D6-ED91-16E1-81BAA1800692}"/>
          </ac:spMkLst>
        </pc:spChg>
        <pc:spChg chg="mod">
          <ac:chgData name="昆翰 林" userId="fa956a882da18cd3" providerId="LiveId" clId="{8843A98B-A770-4BBE-91F5-97B962171B85}" dt="2022-09-29T00:44:48.516" v="2445" actId="20577"/>
          <ac:spMkLst>
            <pc:docMk/>
            <pc:sldMk cId="3459243785" sldId="521"/>
            <ac:spMk id="11" creationId="{2D5497F1-4D8F-4C4D-A4A3-29DEBA832C37}"/>
          </ac:spMkLst>
        </pc:spChg>
        <pc:spChg chg="mod">
          <ac:chgData name="昆翰 林" userId="fa956a882da18cd3" providerId="LiveId" clId="{8843A98B-A770-4BBE-91F5-97B962171B85}" dt="2022-09-29T03:25:57.875" v="6004" actId="1038"/>
          <ac:spMkLst>
            <pc:docMk/>
            <pc:sldMk cId="3459243785" sldId="521"/>
            <ac:spMk id="13" creationId="{04232074-81D3-84DE-448B-EC1DE6D21A99}"/>
          </ac:spMkLst>
        </pc:spChg>
        <pc:spChg chg="del">
          <ac:chgData name="昆翰 林" userId="fa956a882da18cd3" providerId="LiveId" clId="{8843A98B-A770-4BBE-91F5-97B962171B85}" dt="2022-09-29T00:33:25.295" v="2212" actId="478"/>
          <ac:spMkLst>
            <pc:docMk/>
            <pc:sldMk cId="3459243785" sldId="521"/>
            <ac:spMk id="14" creationId="{6B591CF0-3F0A-95CC-0287-03446888CE8E}"/>
          </ac:spMkLst>
        </pc:spChg>
        <pc:spChg chg="add mod">
          <ac:chgData name="昆翰 林" userId="fa956a882da18cd3" providerId="LiveId" clId="{8843A98B-A770-4BBE-91F5-97B962171B85}" dt="2022-09-29T03:25:57.875" v="6004" actId="1038"/>
          <ac:spMkLst>
            <pc:docMk/>
            <pc:sldMk cId="3459243785" sldId="521"/>
            <ac:spMk id="16" creationId="{8C6C7E3C-1C7F-E22A-3E86-934A638CCE19}"/>
          </ac:spMkLst>
        </pc:spChg>
        <pc:spChg chg="add del mod">
          <ac:chgData name="昆翰 林" userId="fa956a882da18cd3" providerId="LiveId" clId="{8843A98B-A770-4BBE-91F5-97B962171B85}" dt="2022-09-29T00:54:59.511" v="2667" actId="22"/>
          <ac:spMkLst>
            <pc:docMk/>
            <pc:sldMk cId="3459243785" sldId="521"/>
            <ac:spMk id="18" creationId="{C8CB9082-863D-D0D7-C67C-105456AED391}"/>
          </ac:spMkLst>
        </pc:spChg>
        <pc:spChg chg="del">
          <ac:chgData name="昆翰 林" userId="fa956a882da18cd3" providerId="LiveId" clId="{8843A98B-A770-4BBE-91F5-97B962171B85}" dt="2022-09-29T00:45:51.109" v="2514" actId="478"/>
          <ac:spMkLst>
            <pc:docMk/>
            <pc:sldMk cId="3459243785" sldId="521"/>
            <ac:spMk id="19" creationId="{1C17D434-FE08-629D-8A9E-91A2E851E0CE}"/>
          </ac:spMkLst>
        </pc:spChg>
        <pc:spChg chg="add del">
          <ac:chgData name="昆翰 林" userId="fa956a882da18cd3" providerId="LiveId" clId="{8843A98B-A770-4BBE-91F5-97B962171B85}" dt="2022-09-29T00:55:01.360" v="2669" actId="22"/>
          <ac:spMkLst>
            <pc:docMk/>
            <pc:sldMk cId="3459243785" sldId="521"/>
            <ac:spMk id="21" creationId="{AD24FA74-85A0-52CA-CF72-DFA46851D296}"/>
          </ac:spMkLst>
        </pc:spChg>
        <pc:spChg chg="add mod">
          <ac:chgData name="昆翰 林" userId="fa956a882da18cd3" providerId="LiveId" clId="{8843A98B-A770-4BBE-91F5-97B962171B85}" dt="2022-09-29T03:25:57.875" v="6004" actId="1038"/>
          <ac:spMkLst>
            <pc:docMk/>
            <pc:sldMk cId="3459243785" sldId="521"/>
            <ac:spMk id="23" creationId="{6D958F6E-9296-7696-BA10-35D31EAF9DEE}"/>
          </ac:spMkLst>
        </pc:spChg>
        <pc:spChg chg="add mod">
          <ac:chgData name="昆翰 林" userId="fa956a882da18cd3" providerId="LiveId" clId="{8843A98B-A770-4BBE-91F5-97B962171B85}" dt="2022-09-29T03:25:57.875" v="6004" actId="1038"/>
          <ac:spMkLst>
            <pc:docMk/>
            <pc:sldMk cId="3459243785" sldId="521"/>
            <ac:spMk id="24" creationId="{4990E75B-501E-5470-6CEC-6E2067460873}"/>
          </ac:spMkLst>
        </pc:spChg>
      </pc:sldChg>
      <pc:sldChg chg="addSp delSp modSp add mod modAnim">
        <pc:chgData name="昆翰 林" userId="fa956a882da18cd3" providerId="LiveId" clId="{8843A98B-A770-4BBE-91F5-97B962171B85}" dt="2022-09-29T03:01:15.551" v="5725" actId="1076"/>
        <pc:sldMkLst>
          <pc:docMk/>
          <pc:sldMk cId="1592999743" sldId="522"/>
        </pc:sldMkLst>
        <pc:spChg chg="add mod">
          <ac:chgData name="昆翰 林" userId="fa956a882da18cd3" providerId="LiveId" clId="{8843A98B-A770-4BBE-91F5-97B962171B85}" dt="2022-09-29T00:42:44.888" v="2360" actId="1076"/>
          <ac:spMkLst>
            <pc:docMk/>
            <pc:sldMk cId="1592999743" sldId="522"/>
            <ac:spMk id="9" creationId="{8222406B-F714-5B6F-EE8C-666A1FBCB9DE}"/>
          </ac:spMkLst>
        </pc:spChg>
        <pc:spChg chg="add mod">
          <ac:chgData name="昆翰 林" userId="fa956a882da18cd3" providerId="LiveId" clId="{8843A98B-A770-4BBE-91F5-97B962171B85}" dt="2022-09-29T00:43:42.220" v="2426" actId="1076"/>
          <ac:spMkLst>
            <pc:docMk/>
            <pc:sldMk cId="1592999743" sldId="522"/>
            <ac:spMk id="10" creationId="{F5A34C67-16F5-9FA6-025A-C674FAF671D4}"/>
          </ac:spMkLst>
        </pc:spChg>
        <pc:spChg chg="mod">
          <ac:chgData name="昆翰 林" userId="fa956a882da18cd3" providerId="LiveId" clId="{8843A98B-A770-4BBE-91F5-97B962171B85}" dt="2022-09-29T00:38:54.020" v="2244" actId="20577"/>
          <ac:spMkLst>
            <pc:docMk/>
            <pc:sldMk cId="1592999743" sldId="522"/>
            <ac:spMk id="11" creationId="{2D5497F1-4D8F-4C4D-A4A3-29DEBA832C37}"/>
          </ac:spMkLst>
        </pc:spChg>
        <pc:spChg chg="add mod">
          <ac:chgData name="昆翰 林" userId="fa956a882da18cd3" providerId="LiveId" clId="{8843A98B-A770-4BBE-91F5-97B962171B85}" dt="2022-09-29T00:43:08.635" v="2384" actId="1076"/>
          <ac:spMkLst>
            <pc:docMk/>
            <pc:sldMk cId="1592999743" sldId="522"/>
            <ac:spMk id="13" creationId="{45BE39DD-6162-24F1-914C-C1F4B7674685}"/>
          </ac:spMkLst>
        </pc:spChg>
        <pc:spChg chg="add mod">
          <ac:chgData name="昆翰 林" userId="fa956a882da18cd3" providerId="LiveId" clId="{8843A98B-A770-4BBE-91F5-97B962171B85}" dt="2022-09-29T03:01:15.551" v="5725" actId="1076"/>
          <ac:spMkLst>
            <pc:docMk/>
            <pc:sldMk cId="1592999743" sldId="522"/>
            <ac:spMk id="14" creationId="{9B9E676C-73DE-2582-5C77-E50D4D0176D8}"/>
          </ac:spMkLst>
        </pc:spChg>
        <pc:picChg chg="add mod">
          <ac:chgData name="昆翰 林" userId="fa956a882da18cd3" providerId="LiveId" clId="{8843A98B-A770-4BBE-91F5-97B962171B85}" dt="2022-09-29T00:43:52.178" v="2427" actId="1076"/>
          <ac:picMkLst>
            <pc:docMk/>
            <pc:sldMk cId="1592999743" sldId="522"/>
            <ac:picMk id="3" creationId="{FDB151EE-5DEB-1B7C-D8AE-0C4DB490D5C9}"/>
          </ac:picMkLst>
        </pc:picChg>
        <pc:picChg chg="del">
          <ac:chgData name="昆翰 林" userId="fa956a882da18cd3" providerId="LiveId" clId="{8843A98B-A770-4BBE-91F5-97B962171B85}" dt="2022-09-29T00:36:08.424" v="2230" actId="478"/>
          <ac:picMkLst>
            <pc:docMk/>
            <pc:sldMk cId="1592999743" sldId="522"/>
            <ac:picMk id="6" creationId="{F02AF6A6-FCC0-B47B-3BF0-14A3E063B153}"/>
          </ac:picMkLst>
        </pc:picChg>
      </pc:sldChg>
      <pc:sldChg chg="addSp delSp modSp add mod">
        <pc:chgData name="昆翰 林" userId="fa956a882da18cd3" providerId="LiveId" clId="{8843A98B-A770-4BBE-91F5-97B962171B85}" dt="2022-09-29T01:24:05.211" v="3386"/>
        <pc:sldMkLst>
          <pc:docMk/>
          <pc:sldMk cId="3264730951" sldId="523"/>
        </pc:sldMkLst>
        <pc:spChg chg="del mod">
          <ac:chgData name="昆翰 林" userId="fa956a882da18cd3" providerId="LiveId" clId="{8843A98B-A770-4BBE-91F5-97B962171B85}" dt="2022-09-29T00:58:06.098" v="2771" actId="478"/>
          <ac:spMkLst>
            <pc:docMk/>
            <pc:sldMk cId="3264730951" sldId="523"/>
            <ac:spMk id="2" creationId="{72CF9A6E-940A-2D1C-FBED-3F98A2792992}"/>
          </ac:spMkLst>
        </pc:spChg>
        <pc:spChg chg="mod">
          <ac:chgData name="昆翰 林" userId="fa956a882da18cd3" providerId="LiveId" clId="{8843A98B-A770-4BBE-91F5-97B962171B85}" dt="2022-09-29T00:58:50.748" v="2793" actId="14100"/>
          <ac:spMkLst>
            <pc:docMk/>
            <pc:sldMk cId="3264730951" sldId="523"/>
            <ac:spMk id="3" creationId="{B8050060-C114-2A44-B08A-A79846D9CB10}"/>
          </ac:spMkLst>
        </pc:spChg>
        <pc:spChg chg="add mod">
          <ac:chgData name="昆翰 林" userId="fa956a882da18cd3" providerId="LiveId" clId="{8843A98B-A770-4BBE-91F5-97B962171B85}" dt="2022-09-29T01:24:05.211" v="3386"/>
          <ac:spMkLst>
            <pc:docMk/>
            <pc:sldMk cId="3264730951" sldId="523"/>
            <ac:spMk id="6" creationId="{DF4FE3B4-F345-FC40-EFAB-5D26B954962D}"/>
          </ac:spMkLst>
        </pc:spChg>
        <pc:spChg chg="add mod">
          <ac:chgData name="昆翰 林" userId="fa956a882da18cd3" providerId="LiveId" clId="{8843A98B-A770-4BBE-91F5-97B962171B85}" dt="2022-09-29T01:05:14.697" v="2999" actId="21"/>
          <ac:spMkLst>
            <pc:docMk/>
            <pc:sldMk cId="3264730951" sldId="523"/>
            <ac:spMk id="9" creationId="{5832AB2E-0312-E59C-CA6E-E13A395F8E8C}"/>
          </ac:spMkLst>
        </pc:spChg>
        <pc:spChg chg="add del">
          <ac:chgData name="昆翰 林" userId="fa956a882da18cd3" providerId="LiveId" clId="{8843A98B-A770-4BBE-91F5-97B962171B85}" dt="2022-09-29T01:05:17.059" v="3001" actId="22"/>
          <ac:spMkLst>
            <pc:docMk/>
            <pc:sldMk cId="3264730951" sldId="523"/>
            <ac:spMk id="12" creationId="{1128BC61-2F33-E7F9-DBBE-E01130EDEB68}"/>
          </ac:spMkLst>
        </pc:spChg>
        <pc:spChg chg="del mod">
          <ac:chgData name="昆翰 林" userId="fa956a882da18cd3" providerId="LiveId" clId="{8843A98B-A770-4BBE-91F5-97B962171B85}" dt="2022-09-29T00:58:06.098" v="2771" actId="478"/>
          <ac:spMkLst>
            <pc:docMk/>
            <pc:sldMk cId="3264730951" sldId="523"/>
            <ac:spMk id="13" creationId="{04232074-81D3-84DE-448B-EC1DE6D21A99}"/>
          </ac:spMkLst>
        </pc:spChg>
        <pc:spChg chg="mod">
          <ac:chgData name="昆翰 林" userId="fa956a882da18cd3" providerId="LiveId" clId="{8843A98B-A770-4BBE-91F5-97B962171B85}" dt="2022-09-29T01:04:41.612" v="2968" actId="20577"/>
          <ac:spMkLst>
            <pc:docMk/>
            <pc:sldMk cId="3264730951" sldId="523"/>
            <ac:spMk id="16" creationId="{8C6C7E3C-1C7F-E22A-3E86-934A638CCE19}"/>
          </ac:spMkLst>
        </pc:spChg>
        <pc:spChg chg="add mod">
          <ac:chgData name="昆翰 林" userId="fa956a882da18cd3" providerId="LiveId" clId="{8843A98B-A770-4BBE-91F5-97B962171B85}" dt="2022-09-29T01:06:47.001" v="3006" actId="207"/>
          <ac:spMkLst>
            <pc:docMk/>
            <pc:sldMk cId="3264730951" sldId="523"/>
            <ac:spMk id="17" creationId="{C8D75409-3674-1294-DCAC-5C205AA33C58}"/>
          </ac:spMkLst>
        </pc:spChg>
        <pc:spChg chg="add del">
          <ac:chgData name="昆翰 林" userId="fa956a882da18cd3" providerId="LiveId" clId="{8843A98B-A770-4BBE-91F5-97B962171B85}" dt="2022-09-29T01:06:57.825" v="3008" actId="22"/>
          <ac:spMkLst>
            <pc:docMk/>
            <pc:sldMk cId="3264730951" sldId="523"/>
            <ac:spMk id="19" creationId="{DA34AFC2-C6D0-E1C4-FE68-A7890166058F}"/>
          </ac:spMkLst>
        </pc:spChg>
        <pc:spChg chg="add mod">
          <ac:chgData name="昆翰 林" userId="fa956a882da18cd3" providerId="LiveId" clId="{8843A98B-A770-4BBE-91F5-97B962171B85}" dt="2022-09-29T01:08:08.183" v="3037" actId="1076"/>
          <ac:spMkLst>
            <pc:docMk/>
            <pc:sldMk cId="3264730951" sldId="523"/>
            <ac:spMk id="21" creationId="{9698FC5F-B9DB-AC2E-A7BC-2012FFA246DA}"/>
          </ac:spMkLst>
        </pc:spChg>
        <pc:spChg chg="del">
          <ac:chgData name="昆翰 林" userId="fa956a882da18cd3" providerId="LiveId" clId="{8843A98B-A770-4BBE-91F5-97B962171B85}" dt="2022-09-29T01:00:44.389" v="2831" actId="478"/>
          <ac:spMkLst>
            <pc:docMk/>
            <pc:sldMk cId="3264730951" sldId="523"/>
            <ac:spMk id="23" creationId="{6D958F6E-9296-7696-BA10-35D31EAF9DEE}"/>
          </ac:spMkLst>
        </pc:spChg>
        <pc:spChg chg="del mod">
          <ac:chgData name="昆翰 林" userId="fa956a882da18cd3" providerId="LiveId" clId="{8843A98B-A770-4BBE-91F5-97B962171B85}" dt="2022-09-29T00:58:06.098" v="2771" actId="478"/>
          <ac:spMkLst>
            <pc:docMk/>
            <pc:sldMk cId="3264730951" sldId="523"/>
            <ac:spMk id="24" creationId="{4990E75B-501E-5470-6CEC-6E2067460873}"/>
          </ac:spMkLst>
        </pc:spChg>
        <pc:spChg chg="add mod">
          <ac:chgData name="昆翰 林" userId="fa956a882da18cd3" providerId="LiveId" clId="{8843A98B-A770-4BBE-91F5-97B962171B85}" dt="2022-09-29T01:08:58.636" v="3074" actId="1076"/>
          <ac:spMkLst>
            <pc:docMk/>
            <pc:sldMk cId="3264730951" sldId="523"/>
            <ac:spMk id="25" creationId="{8D663076-677F-A7C0-6290-23E1478A55D3}"/>
          </ac:spMkLst>
        </pc:spChg>
      </pc:sldChg>
      <pc:sldChg chg="addSp delSp modSp add mod">
        <pc:chgData name="昆翰 林" userId="fa956a882da18cd3" providerId="LiveId" clId="{8843A98B-A770-4BBE-91F5-97B962171B85}" dt="2022-09-29T01:22:23.842" v="3352" actId="20577"/>
        <pc:sldMkLst>
          <pc:docMk/>
          <pc:sldMk cId="3966420915" sldId="524"/>
        </pc:sldMkLst>
        <pc:spChg chg="mod">
          <ac:chgData name="昆翰 林" userId="fa956a882da18cd3" providerId="LiveId" clId="{8843A98B-A770-4BBE-91F5-97B962171B85}" dt="2022-09-29T01:09:28.640" v="3107" actId="20577"/>
          <ac:spMkLst>
            <pc:docMk/>
            <pc:sldMk cId="3966420915" sldId="524"/>
            <ac:spMk id="3" creationId="{B8050060-C114-2A44-B08A-A79846D9CB10}"/>
          </ac:spMkLst>
        </pc:spChg>
        <pc:spChg chg="del mod">
          <ac:chgData name="昆翰 林" userId="fa956a882da18cd3" providerId="LiveId" clId="{8843A98B-A770-4BBE-91F5-97B962171B85}" dt="2022-09-29T01:12:50.015" v="3180" actId="478"/>
          <ac:spMkLst>
            <pc:docMk/>
            <pc:sldMk cId="3966420915" sldId="524"/>
            <ac:spMk id="6" creationId="{DF4FE3B4-F345-FC40-EFAB-5D26B954962D}"/>
          </ac:spMkLst>
        </pc:spChg>
        <pc:spChg chg="del mod">
          <ac:chgData name="昆翰 林" userId="fa956a882da18cd3" providerId="LiveId" clId="{8843A98B-A770-4BBE-91F5-97B962171B85}" dt="2022-09-29T01:12:50.015" v="3180" actId="478"/>
          <ac:spMkLst>
            <pc:docMk/>
            <pc:sldMk cId="3966420915" sldId="524"/>
            <ac:spMk id="9" creationId="{5832AB2E-0312-E59C-CA6E-E13A395F8E8C}"/>
          </ac:spMkLst>
        </pc:spChg>
        <pc:spChg chg="add del mod">
          <ac:chgData name="昆翰 林" userId="fa956a882da18cd3" providerId="LiveId" clId="{8843A98B-A770-4BBE-91F5-97B962171B85}" dt="2022-09-29T01:11:47.489" v="3149" actId="478"/>
          <ac:spMkLst>
            <pc:docMk/>
            <pc:sldMk cId="3966420915" sldId="524"/>
            <ac:spMk id="10" creationId="{517CD59E-F933-5B9B-19AC-DAB52159F655}"/>
          </ac:spMkLst>
        </pc:spChg>
        <pc:spChg chg="mod">
          <ac:chgData name="昆翰 林" userId="fa956a882da18cd3" providerId="LiveId" clId="{8843A98B-A770-4BBE-91F5-97B962171B85}" dt="2022-09-29T01:22:23.842" v="3352" actId="20577"/>
          <ac:spMkLst>
            <pc:docMk/>
            <pc:sldMk cId="3966420915" sldId="524"/>
            <ac:spMk id="11" creationId="{2D5497F1-4D8F-4C4D-A4A3-29DEBA832C37}"/>
          </ac:spMkLst>
        </pc:spChg>
        <pc:spChg chg="add del">
          <ac:chgData name="昆翰 林" userId="fa956a882da18cd3" providerId="LiveId" clId="{8843A98B-A770-4BBE-91F5-97B962171B85}" dt="2022-09-29T01:11:53.457" v="3151" actId="22"/>
          <ac:spMkLst>
            <pc:docMk/>
            <pc:sldMk cId="3966420915" sldId="524"/>
            <ac:spMk id="13" creationId="{43635ECD-E469-7450-836E-049E0BB7E431}"/>
          </ac:spMkLst>
        </pc:spChg>
        <pc:spChg chg="mod">
          <ac:chgData name="昆翰 林" userId="fa956a882da18cd3" providerId="LiveId" clId="{8843A98B-A770-4BBE-91F5-97B962171B85}" dt="2022-09-29T01:11:43.024" v="3147" actId="20577"/>
          <ac:spMkLst>
            <pc:docMk/>
            <pc:sldMk cId="3966420915" sldId="524"/>
            <ac:spMk id="16" creationId="{8C6C7E3C-1C7F-E22A-3E86-934A638CCE19}"/>
          </ac:spMkLst>
        </pc:spChg>
        <pc:spChg chg="del mod">
          <ac:chgData name="昆翰 林" userId="fa956a882da18cd3" providerId="LiveId" clId="{8843A98B-A770-4BBE-91F5-97B962171B85}" dt="2022-09-29T01:12:50.015" v="3180" actId="478"/>
          <ac:spMkLst>
            <pc:docMk/>
            <pc:sldMk cId="3966420915" sldId="524"/>
            <ac:spMk id="17" creationId="{C8D75409-3674-1294-DCAC-5C205AA33C58}"/>
          </ac:spMkLst>
        </pc:spChg>
        <pc:spChg chg="add mod">
          <ac:chgData name="昆翰 林" userId="fa956a882da18cd3" providerId="LiveId" clId="{8843A98B-A770-4BBE-91F5-97B962171B85}" dt="2022-09-29T01:12:52.276" v="3181" actId="1076"/>
          <ac:spMkLst>
            <pc:docMk/>
            <pc:sldMk cId="3966420915" sldId="524"/>
            <ac:spMk id="18" creationId="{850BD312-12D9-6A7B-9EFE-AF8C1A8333CE}"/>
          </ac:spMkLst>
        </pc:spChg>
        <pc:spChg chg="add mod">
          <ac:chgData name="昆翰 林" userId="fa956a882da18cd3" providerId="LiveId" clId="{8843A98B-A770-4BBE-91F5-97B962171B85}" dt="2022-09-29T01:13:18.144" v="3193" actId="1038"/>
          <ac:spMkLst>
            <pc:docMk/>
            <pc:sldMk cId="3966420915" sldId="524"/>
            <ac:spMk id="19" creationId="{26B8BD0D-764A-CF5B-5E62-AE8FFD9ED6F1}"/>
          </ac:spMkLst>
        </pc:spChg>
        <pc:spChg chg="add mod">
          <ac:chgData name="昆翰 林" userId="fa956a882da18cd3" providerId="LiveId" clId="{8843A98B-A770-4BBE-91F5-97B962171B85}" dt="2022-09-29T01:14:17.397" v="3204" actId="14100"/>
          <ac:spMkLst>
            <pc:docMk/>
            <pc:sldMk cId="3966420915" sldId="524"/>
            <ac:spMk id="20" creationId="{A41003EC-374B-6552-68FC-0F4E755F2195}"/>
          </ac:spMkLst>
        </pc:spChg>
        <pc:spChg chg="del mod">
          <ac:chgData name="昆翰 林" userId="fa956a882da18cd3" providerId="LiveId" clId="{8843A98B-A770-4BBE-91F5-97B962171B85}" dt="2022-09-29T01:12:50.015" v="3180" actId="478"/>
          <ac:spMkLst>
            <pc:docMk/>
            <pc:sldMk cId="3966420915" sldId="524"/>
            <ac:spMk id="21" creationId="{9698FC5F-B9DB-AC2E-A7BC-2012FFA246DA}"/>
          </ac:spMkLst>
        </pc:spChg>
        <pc:spChg chg="add mod">
          <ac:chgData name="昆翰 林" userId="fa956a882da18cd3" providerId="LiveId" clId="{8843A98B-A770-4BBE-91F5-97B962171B85}" dt="2022-09-29T01:15:16.756" v="3222" actId="1076"/>
          <ac:spMkLst>
            <pc:docMk/>
            <pc:sldMk cId="3966420915" sldId="524"/>
            <ac:spMk id="22" creationId="{ED097E6C-6843-4B51-734E-1C34F42A2A4A}"/>
          </ac:spMkLst>
        </pc:spChg>
        <pc:spChg chg="del mod">
          <ac:chgData name="昆翰 林" userId="fa956a882da18cd3" providerId="LiveId" clId="{8843A98B-A770-4BBE-91F5-97B962171B85}" dt="2022-09-29T01:12:50.015" v="3180" actId="478"/>
          <ac:spMkLst>
            <pc:docMk/>
            <pc:sldMk cId="3966420915" sldId="524"/>
            <ac:spMk id="25" creationId="{8D663076-677F-A7C0-6290-23E1478A55D3}"/>
          </ac:spMkLst>
        </pc:spChg>
      </pc:sldChg>
      <pc:sldChg chg="addSp delSp modSp add mod">
        <pc:chgData name="昆翰 林" userId="fa956a882da18cd3" providerId="LiveId" clId="{8843A98B-A770-4BBE-91F5-97B962171B85}" dt="2022-09-29T01:22:58.918" v="3384" actId="113"/>
        <pc:sldMkLst>
          <pc:docMk/>
          <pc:sldMk cId="1282742731" sldId="525"/>
        </pc:sldMkLst>
        <pc:spChg chg="add mod">
          <ac:chgData name="昆翰 林" userId="fa956a882da18cd3" providerId="LiveId" clId="{8843A98B-A770-4BBE-91F5-97B962171B85}" dt="2022-09-29T01:17:16.137" v="3259" actId="21"/>
          <ac:spMkLst>
            <pc:docMk/>
            <pc:sldMk cId="1282742731" sldId="525"/>
            <ac:spMk id="2" creationId="{5D5C69C3-2705-0C25-9CAD-1C3E98469A36}"/>
          </ac:spMkLst>
        </pc:spChg>
        <pc:spChg chg="del">
          <ac:chgData name="昆翰 林" userId="fa956a882da18cd3" providerId="LiveId" clId="{8843A98B-A770-4BBE-91F5-97B962171B85}" dt="2022-09-29T01:15:49.164" v="3224" actId="478"/>
          <ac:spMkLst>
            <pc:docMk/>
            <pc:sldMk cId="1282742731" sldId="525"/>
            <ac:spMk id="3" creationId="{B8050060-C114-2A44-B08A-A79846D9CB10}"/>
          </ac:spMkLst>
        </pc:spChg>
        <pc:spChg chg="del">
          <ac:chgData name="昆翰 林" userId="fa956a882da18cd3" providerId="LiveId" clId="{8843A98B-A770-4BBE-91F5-97B962171B85}" dt="2022-09-29T01:15:50.963" v="3226" actId="478"/>
          <ac:spMkLst>
            <pc:docMk/>
            <pc:sldMk cId="1282742731" sldId="525"/>
            <ac:spMk id="6" creationId="{DF4FE3B4-F345-FC40-EFAB-5D26B954962D}"/>
          </ac:spMkLst>
        </pc:spChg>
        <pc:spChg chg="mod">
          <ac:chgData name="昆翰 林" userId="fa956a882da18cd3" providerId="LiveId" clId="{8843A98B-A770-4BBE-91F5-97B962171B85}" dt="2022-09-29T01:16:15" v="3239" actId="207"/>
          <ac:spMkLst>
            <pc:docMk/>
            <pc:sldMk cId="1282742731" sldId="525"/>
            <ac:spMk id="9" creationId="{5832AB2E-0312-E59C-CA6E-E13A395F8E8C}"/>
          </ac:spMkLst>
        </pc:spChg>
        <pc:spChg chg="mod">
          <ac:chgData name="昆翰 林" userId="fa956a882da18cd3" providerId="LiveId" clId="{8843A98B-A770-4BBE-91F5-97B962171B85}" dt="2022-09-29T01:22:58.918" v="3384" actId="113"/>
          <ac:spMkLst>
            <pc:docMk/>
            <pc:sldMk cId="1282742731" sldId="525"/>
            <ac:spMk id="11" creationId="{2D5497F1-4D8F-4C4D-A4A3-29DEBA832C37}"/>
          </ac:spMkLst>
        </pc:spChg>
        <pc:spChg chg="add del">
          <ac:chgData name="昆翰 林" userId="fa956a882da18cd3" providerId="LiveId" clId="{8843A98B-A770-4BBE-91F5-97B962171B85}" dt="2022-09-29T01:16:48.204" v="3247" actId="22"/>
          <ac:spMkLst>
            <pc:docMk/>
            <pc:sldMk cId="1282742731" sldId="525"/>
            <ac:spMk id="12" creationId="{9E54D41D-1FE0-CF1E-B458-D59F73A41663}"/>
          </ac:spMkLst>
        </pc:spChg>
        <pc:spChg chg="add mod">
          <ac:chgData name="昆翰 林" userId="fa956a882da18cd3" providerId="LiveId" clId="{8843A98B-A770-4BBE-91F5-97B962171B85}" dt="2022-09-29T01:20:55.257" v="3318" actId="1076"/>
          <ac:spMkLst>
            <pc:docMk/>
            <pc:sldMk cId="1282742731" sldId="525"/>
            <ac:spMk id="14" creationId="{5250FD27-47BF-5FA0-AA4A-5EE8DD654120}"/>
          </ac:spMkLst>
        </pc:spChg>
        <pc:spChg chg="del">
          <ac:chgData name="昆翰 林" userId="fa956a882da18cd3" providerId="LiveId" clId="{8843A98B-A770-4BBE-91F5-97B962171B85}" dt="2022-09-29T01:15:49.837" v="3225" actId="478"/>
          <ac:spMkLst>
            <pc:docMk/>
            <pc:sldMk cId="1282742731" sldId="525"/>
            <ac:spMk id="16" creationId="{8C6C7E3C-1C7F-E22A-3E86-934A638CCE19}"/>
          </ac:spMkLst>
        </pc:spChg>
        <pc:spChg chg="del mod">
          <ac:chgData name="昆翰 林" userId="fa956a882da18cd3" providerId="LiveId" clId="{8843A98B-A770-4BBE-91F5-97B962171B85}" dt="2022-09-29T01:16:37.697" v="3245" actId="478"/>
          <ac:spMkLst>
            <pc:docMk/>
            <pc:sldMk cId="1282742731" sldId="525"/>
            <ac:spMk id="17" creationId="{C8D75409-3674-1294-DCAC-5C205AA33C58}"/>
          </ac:spMkLst>
        </pc:spChg>
        <pc:spChg chg="add del">
          <ac:chgData name="昆翰 林" userId="fa956a882da18cd3" providerId="LiveId" clId="{8843A98B-A770-4BBE-91F5-97B962171B85}" dt="2022-09-29T01:18:46.261" v="3270" actId="22"/>
          <ac:spMkLst>
            <pc:docMk/>
            <pc:sldMk cId="1282742731" sldId="525"/>
            <ac:spMk id="19" creationId="{D3EB6532-E2E8-85C4-B351-E7186468BD80}"/>
          </ac:spMkLst>
        </pc:spChg>
        <pc:spChg chg="del">
          <ac:chgData name="昆翰 林" userId="fa956a882da18cd3" providerId="LiveId" clId="{8843A98B-A770-4BBE-91F5-97B962171B85}" dt="2022-09-29T01:16:35.268" v="3243" actId="478"/>
          <ac:spMkLst>
            <pc:docMk/>
            <pc:sldMk cId="1282742731" sldId="525"/>
            <ac:spMk id="21" creationId="{9698FC5F-B9DB-AC2E-A7BC-2012FFA246DA}"/>
          </ac:spMkLst>
        </pc:spChg>
        <pc:spChg chg="add mod">
          <ac:chgData name="昆翰 林" userId="fa956a882da18cd3" providerId="LiveId" clId="{8843A98B-A770-4BBE-91F5-97B962171B85}" dt="2022-09-29T01:18:59.116" v="3279" actId="207"/>
          <ac:spMkLst>
            <pc:docMk/>
            <pc:sldMk cId="1282742731" sldId="525"/>
            <ac:spMk id="22" creationId="{B873B6A1-8184-AAB7-19EB-C2DC1B43EE09}"/>
          </ac:spMkLst>
        </pc:spChg>
        <pc:spChg chg="add del">
          <ac:chgData name="昆翰 林" userId="fa956a882da18cd3" providerId="LiveId" clId="{8843A98B-A770-4BBE-91F5-97B962171B85}" dt="2022-09-29T01:19:08.196" v="3284" actId="22"/>
          <ac:spMkLst>
            <pc:docMk/>
            <pc:sldMk cId="1282742731" sldId="525"/>
            <ac:spMk id="24" creationId="{91EA76A1-AE78-502D-6E04-337B49EDC5A1}"/>
          </ac:spMkLst>
        </pc:spChg>
        <pc:spChg chg="del">
          <ac:chgData name="昆翰 林" userId="fa956a882da18cd3" providerId="LiveId" clId="{8843A98B-A770-4BBE-91F5-97B962171B85}" dt="2022-09-29T01:16:36.367" v="3244" actId="478"/>
          <ac:spMkLst>
            <pc:docMk/>
            <pc:sldMk cId="1282742731" sldId="525"/>
            <ac:spMk id="25" creationId="{8D663076-677F-A7C0-6290-23E1478A55D3}"/>
          </ac:spMkLst>
        </pc:spChg>
        <pc:spChg chg="add mod">
          <ac:chgData name="昆翰 林" userId="fa956a882da18cd3" providerId="LiveId" clId="{8843A98B-A770-4BBE-91F5-97B962171B85}" dt="2022-09-29T01:20:36.552" v="3311" actId="1076"/>
          <ac:spMkLst>
            <pc:docMk/>
            <pc:sldMk cId="1282742731" sldId="525"/>
            <ac:spMk id="27" creationId="{28AFC0B2-867A-93F7-AE26-A023C5FB135F}"/>
          </ac:spMkLst>
        </pc:spChg>
        <pc:spChg chg="add mod">
          <ac:chgData name="昆翰 林" userId="fa956a882da18cd3" providerId="LiveId" clId="{8843A98B-A770-4BBE-91F5-97B962171B85}" dt="2022-09-29T01:22:10.278" v="3342" actId="207"/>
          <ac:spMkLst>
            <pc:docMk/>
            <pc:sldMk cId="1282742731" sldId="525"/>
            <ac:spMk id="28" creationId="{EE68B17E-DE4A-1E04-49CE-BC7CD0A71AD0}"/>
          </ac:spMkLst>
        </pc:spChg>
        <pc:spChg chg="add del">
          <ac:chgData name="昆翰 林" userId="fa956a882da18cd3" providerId="LiveId" clId="{8843A98B-A770-4BBE-91F5-97B962171B85}" dt="2022-09-29T01:20:53.402" v="3315" actId="22"/>
          <ac:spMkLst>
            <pc:docMk/>
            <pc:sldMk cId="1282742731" sldId="525"/>
            <ac:spMk id="30" creationId="{B8207EB3-0F4E-FDA6-F204-7E9087E8C4D1}"/>
          </ac:spMkLst>
        </pc:spChg>
        <pc:spChg chg="add mod">
          <ac:chgData name="昆翰 林" userId="fa956a882da18cd3" providerId="LiveId" clId="{8843A98B-A770-4BBE-91F5-97B962171B85}" dt="2022-09-29T01:21:05.988" v="3321" actId="1076"/>
          <ac:spMkLst>
            <pc:docMk/>
            <pc:sldMk cId="1282742731" sldId="525"/>
            <ac:spMk id="32" creationId="{EB1814FD-EE80-E366-95AB-8AFF078FC6AB}"/>
          </ac:spMkLst>
        </pc:spChg>
      </pc:sldChg>
      <pc:sldChg chg="addSp delSp modSp add mod">
        <pc:chgData name="昆翰 林" userId="fa956a882da18cd3" providerId="LiveId" clId="{8843A98B-A770-4BBE-91F5-97B962171B85}" dt="2022-09-29T01:30:04.002" v="3549"/>
        <pc:sldMkLst>
          <pc:docMk/>
          <pc:sldMk cId="4024688687" sldId="526"/>
        </pc:sldMkLst>
        <pc:spChg chg="del">
          <ac:chgData name="昆翰 林" userId="fa956a882da18cd3" providerId="LiveId" clId="{8843A98B-A770-4BBE-91F5-97B962171B85}" dt="2022-09-29T01:24:14.406" v="3389" actId="478"/>
          <ac:spMkLst>
            <pc:docMk/>
            <pc:sldMk cId="4024688687" sldId="526"/>
            <ac:spMk id="3" creationId="{B8050060-C114-2A44-B08A-A79846D9CB10}"/>
          </ac:spMkLst>
        </pc:spChg>
        <pc:spChg chg="mod">
          <ac:chgData name="昆翰 林" userId="fa956a882da18cd3" providerId="LiveId" clId="{8843A98B-A770-4BBE-91F5-97B962171B85}" dt="2022-09-29T01:24:52.819" v="3446" actId="20577"/>
          <ac:spMkLst>
            <pc:docMk/>
            <pc:sldMk cId="4024688687" sldId="526"/>
            <ac:spMk id="6" creationId="{DF4FE3B4-F345-FC40-EFAB-5D26B954962D}"/>
          </ac:spMkLst>
        </pc:spChg>
        <pc:spChg chg="mod">
          <ac:chgData name="昆翰 林" userId="fa956a882da18cd3" providerId="LiveId" clId="{8843A98B-A770-4BBE-91F5-97B962171B85}" dt="2022-09-29T01:26:59.067" v="3511" actId="20577"/>
          <ac:spMkLst>
            <pc:docMk/>
            <pc:sldMk cId="4024688687" sldId="526"/>
            <ac:spMk id="9" creationId="{5832AB2E-0312-E59C-CA6E-E13A395F8E8C}"/>
          </ac:spMkLst>
        </pc:spChg>
        <pc:spChg chg="add del">
          <ac:chgData name="昆翰 林" userId="fa956a882da18cd3" providerId="LiveId" clId="{8843A98B-A770-4BBE-91F5-97B962171B85}" dt="2022-09-29T01:25:12.156" v="3448" actId="22"/>
          <ac:spMkLst>
            <pc:docMk/>
            <pc:sldMk cId="4024688687" sldId="526"/>
            <ac:spMk id="10" creationId="{E92D7E78-6CE9-8C63-FE2E-5A8943A56170}"/>
          </ac:spMkLst>
        </pc:spChg>
        <pc:spChg chg="mod">
          <ac:chgData name="昆翰 林" userId="fa956a882da18cd3" providerId="LiveId" clId="{8843A98B-A770-4BBE-91F5-97B962171B85}" dt="2022-09-29T01:30:04.002" v="3549"/>
          <ac:spMkLst>
            <pc:docMk/>
            <pc:sldMk cId="4024688687" sldId="526"/>
            <ac:spMk id="11" creationId="{2D5497F1-4D8F-4C4D-A4A3-29DEBA832C37}"/>
          </ac:spMkLst>
        </pc:spChg>
        <pc:spChg chg="add mod">
          <ac:chgData name="昆翰 林" userId="fa956a882da18cd3" providerId="LiveId" clId="{8843A98B-A770-4BBE-91F5-97B962171B85}" dt="2022-09-29T01:26:32.888" v="3497" actId="1076"/>
          <ac:spMkLst>
            <pc:docMk/>
            <pc:sldMk cId="4024688687" sldId="526"/>
            <ac:spMk id="13" creationId="{DB832491-621A-C5E0-2B8A-A019522A9722}"/>
          </ac:spMkLst>
        </pc:spChg>
        <pc:spChg chg="del">
          <ac:chgData name="昆翰 林" userId="fa956a882da18cd3" providerId="LiveId" clId="{8843A98B-A770-4BBE-91F5-97B962171B85}" dt="2022-09-29T01:24:13.145" v="3388" actId="478"/>
          <ac:spMkLst>
            <pc:docMk/>
            <pc:sldMk cId="4024688687" sldId="526"/>
            <ac:spMk id="16" creationId="{8C6C7E3C-1C7F-E22A-3E86-934A638CCE19}"/>
          </ac:spMkLst>
        </pc:spChg>
        <pc:spChg chg="mod">
          <ac:chgData name="昆翰 林" userId="fa956a882da18cd3" providerId="LiveId" clId="{8843A98B-A770-4BBE-91F5-97B962171B85}" dt="2022-09-29T01:27:40.283" v="3515" actId="207"/>
          <ac:spMkLst>
            <pc:docMk/>
            <pc:sldMk cId="4024688687" sldId="526"/>
            <ac:spMk id="17" creationId="{C8D75409-3674-1294-DCAC-5C205AA33C58}"/>
          </ac:spMkLst>
        </pc:spChg>
        <pc:spChg chg="add del">
          <ac:chgData name="昆翰 林" userId="fa956a882da18cd3" providerId="LiveId" clId="{8843A98B-A770-4BBE-91F5-97B962171B85}" dt="2022-09-29T01:27:55.681" v="3517" actId="22"/>
          <ac:spMkLst>
            <pc:docMk/>
            <pc:sldMk cId="4024688687" sldId="526"/>
            <ac:spMk id="18" creationId="{47A65694-A307-EDA8-DB2F-58670353C4E2}"/>
          </ac:spMkLst>
        </pc:spChg>
        <pc:spChg chg="add mod">
          <ac:chgData name="昆翰 林" userId="fa956a882da18cd3" providerId="LiveId" clId="{8843A98B-A770-4BBE-91F5-97B962171B85}" dt="2022-09-29T01:28:05.372" v="3523" actId="20577"/>
          <ac:spMkLst>
            <pc:docMk/>
            <pc:sldMk cId="4024688687" sldId="526"/>
            <ac:spMk id="20" creationId="{37B2BDC8-EEDD-A5EA-7B57-0849518C1E77}"/>
          </ac:spMkLst>
        </pc:spChg>
        <pc:spChg chg="del">
          <ac:chgData name="昆翰 林" userId="fa956a882da18cd3" providerId="LiveId" clId="{8843A98B-A770-4BBE-91F5-97B962171B85}" dt="2022-09-29T01:28:46.171" v="3535" actId="478"/>
          <ac:spMkLst>
            <pc:docMk/>
            <pc:sldMk cId="4024688687" sldId="526"/>
            <ac:spMk id="21" creationId="{9698FC5F-B9DB-AC2E-A7BC-2012FFA246DA}"/>
          </ac:spMkLst>
        </pc:spChg>
        <pc:spChg chg="add del">
          <ac:chgData name="昆翰 林" userId="fa956a882da18cd3" providerId="LiveId" clId="{8843A98B-A770-4BBE-91F5-97B962171B85}" dt="2022-09-29T01:28:15.118" v="3525" actId="22"/>
          <ac:spMkLst>
            <pc:docMk/>
            <pc:sldMk cId="4024688687" sldId="526"/>
            <ac:spMk id="23" creationId="{D378D835-044C-F73C-D76B-6668FDE442F8}"/>
          </ac:spMkLst>
        </pc:spChg>
        <pc:spChg chg="del">
          <ac:chgData name="昆翰 林" userId="fa956a882da18cd3" providerId="LiveId" clId="{8843A98B-A770-4BBE-91F5-97B962171B85}" dt="2022-09-29T01:28:46.171" v="3535" actId="478"/>
          <ac:spMkLst>
            <pc:docMk/>
            <pc:sldMk cId="4024688687" sldId="526"/>
            <ac:spMk id="25" creationId="{8D663076-677F-A7C0-6290-23E1478A55D3}"/>
          </ac:spMkLst>
        </pc:spChg>
        <pc:spChg chg="add mod">
          <ac:chgData name="昆翰 林" userId="fa956a882da18cd3" providerId="LiveId" clId="{8843A98B-A770-4BBE-91F5-97B962171B85}" dt="2022-09-29T01:28:30.907" v="3534" actId="1076"/>
          <ac:spMkLst>
            <pc:docMk/>
            <pc:sldMk cId="4024688687" sldId="526"/>
            <ac:spMk id="26" creationId="{FAA6FB56-C033-AC2E-1154-B8E141D4B740}"/>
          </ac:spMkLst>
        </pc:spChg>
        <pc:spChg chg="add mod">
          <ac:chgData name="昆翰 林" userId="fa956a882da18cd3" providerId="LiveId" clId="{8843A98B-A770-4BBE-91F5-97B962171B85}" dt="2022-09-29T01:29:11.514" v="3546" actId="207"/>
          <ac:spMkLst>
            <pc:docMk/>
            <pc:sldMk cId="4024688687" sldId="526"/>
            <ac:spMk id="27" creationId="{CDFB8D71-366B-022D-F79F-D4B729E66CFF}"/>
          </ac:spMkLst>
        </pc:spChg>
        <pc:spChg chg="add mod">
          <ac:chgData name="昆翰 林" userId="fa956a882da18cd3" providerId="LiveId" clId="{8843A98B-A770-4BBE-91F5-97B962171B85}" dt="2022-09-29T01:28:49.353" v="3537" actId="1076"/>
          <ac:spMkLst>
            <pc:docMk/>
            <pc:sldMk cId="4024688687" sldId="526"/>
            <ac:spMk id="28" creationId="{DC392863-C102-BEC1-1BA5-6080CBF570BA}"/>
          </ac:spMkLst>
        </pc:spChg>
      </pc:sldChg>
      <pc:sldChg chg="addSp delSp modSp add mod">
        <pc:chgData name="昆翰 林" userId="fa956a882da18cd3" providerId="LiveId" clId="{8843A98B-A770-4BBE-91F5-97B962171B85}" dt="2022-09-29T01:33:07.407" v="3618" actId="1076"/>
        <pc:sldMkLst>
          <pc:docMk/>
          <pc:sldMk cId="1696971497" sldId="527"/>
        </pc:sldMkLst>
        <pc:spChg chg="add mod">
          <ac:chgData name="昆翰 林" userId="fa956a882da18cd3" providerId="LiveId" clId="{8843A98B-A770-4BBE-91F5-97B962171B85}" dt="2022-09-29T01:32:45.714" v="3615" actId="1076"/>
          <ac:spMkLst>
            <pc:docMk/>
            <pc:sldMk cId="1696971497" sldId="527"/>
            <ac:spMk id="2" creationId="{52A2F953-13F9-53D5-E3CA-099C392B6F2D}"/>
          </ac:spMkLst>
        </pc:spChg>
        <pc:spChg chg="add mod">
          <ac:chgData name="昆翰 林" userId="fa956a882da18cd3" providerId="LiveId" clId="{8843A98B-A770-4BBE-91F5-97B962171B85}" dt="2022-09-29T01:33:07.407" v="3618" actId="1076"/>
          <ac:spMkLst>
            <pc:docMk/>
            <pc:sldMk cId="1696971497" sldId="527"/>
            <ac:spMk id="3" creationId="{6C6DAC93-DD3E-F271-B1D9-251BF3A20E5A}"/>
          </ac:spMkLst>
        </pc:spChg>
        <pc:spChg chg="del">
          <ac:chgData name="昆翰 林" userId="fa956a882da18cd3" providerId="LiveId" clId="{8843A98B-A770-4BBE-91F5-97B962171B85}" dt="2022-09-29T01:30:23.766" v="3564" actId="478"/>
          <ac:spMkLst>
            <pc:docMk/>
            <pc:sldMk cId="1696971497" sldId="527"/>
            <ac:spMk id="6" creationId="{DF4FE3B4-F345-FC40-EFAB-5D26B954962D}"/>
          </ac:spMkLst>
        </pc:spChg>
        <pc:spChg chg="del">
          <ac:chgData name="昆翰 林" userId="fa956a882da18cd3" providerId="LiveId" clId="{8843A98B-A770-4BBE-91F5-97B962171B85}" dt="2022-09-29T01:30:29.233" v="3568" actId="478"/>
          <ac:spMkLst>
            <pc:docMk/>
            <pc:sldMk cId="1696971497" sldId="527"/>
            <ac:spMk id="9" creationId="{5832AB2E-0312-E59C-CA6E-E13A395F8E8C}"/>
          </ac:spMkLst>
        </pc:spChg>
        <pc:spChg chg="mod">
          <ac:chgData name="昆翰 林" userId="fa956a882da18cd3" providerId="LiveId" clId="{8843A98B-A770-4BBE-91F5-97B962171B85}" dt="2022-09-29T01:30:19.591" v="3563" actId="20577"/>
          <ac:spMkLst>
            <pc:docMk/>
            <pc:sldMk cId="1696971497" sldId="527"/>
            <ac:spMk id="11" creationId="{2D5497F1-4D8F-4C4D-A4A3-29DEBA832C37}"/>
          </ac:spMkLst>
        </pc:spChg>
        <pc:spChg chg="del">
          <ac:chgData name="昆翰 林" userId="fa956a882da18cd3" providerId="LiveId" clId="{8843A98B-A770-4BBE-91F5-97B962171B85}" dt="2022-09-29T01:30:24.935" v="3565" actId="478"/>
          <ac:spMkLst>
            <pc:docMk/>
            <pc:sldMk cId="1696971497" sldId="527"/>
            <ac:spMk id="13" creationId="{DB832491-621A-C5E0-2B8A-A019522A9722}"/>
          </ac:spMkLst>
        </pc:spChg>
        <pc:spChg chg="del">
          <ac:chgData name="昆翰 林" userId="fa956a882da18cd3" providerId="LiveId" clId="{8843A98B-A770-4BBE-91F5-97B962171B85}" dt="2022-09-29T01:30:26.645" v="3566" actId="478"/>
          <ac:spMkLst>
            <pc:docMk/>
            <pc:sldMk cId="1696971497" sldId="527"/>
            <ac:spMk id="17" creationId="{C8D75409-3674-1294-DCAC-5C205AA33C58}"/>
          </ac:spMkLst>
        </pc:spChg>
        <pc:spChg chg="del">
          <ac:chgData name="昆翰 林" userId="fa956a882da18cd3" providerId="LiveId" clId="{8843A98B-A770-4BBE-91F5-97B962171B85}" dt="2022-09-29T01:30:26.645" v="3566" actId="478"/>
          <ac:spMkLst>
            <pc:docMk/>
            <pc:sldMk cId="1696971497" sldId="527"/>
            <ac:spMk id="20" creationId="{37B2BDC8-EEDD-A5EA-7B57-0849518C1E77}"/>
          </ac:spMkLst>
        </pc:spChg>
        <pc:spChg chg="del">
          <ac:chgData name="昆翰 林" userId="fa956a882da18cd3" providerId="LiveId" clId="{8843A98B-A770-4BBE-91F5-97B962171B85}" dt="2022-09-29T01:30:26.645" v="3566" actId="478"/>
          <ac:spMkLst>
            <pc:docMk/>
            <pc:sldMk cId="1696971497" sldId="527"/>
            <ac:spMk id="26" creationId="{FAA6FB56-C033-AC2E-1154-B8E141D4B740}"/>
          </ac:spMkLst>
        </pc:spChg>
        <pc:spChg chg="mod">
          <ac:chgData name="昆翰 林" userId="fa956a882da18cd3" providerId="LiveId" clId="{8843A98B-A770-4BBE-91F5-97B962171B85}" dt="2022-09-29T01:32:53.957" v="3616" actId="1076"/>
          <ac:spMkLst>
            <pc:docMk/>
            <pc:sldMk cId="1696971497" sldId="527"/>
            <ac:spMk id="27" creationId="{CDFB8D71-366B-022D-F79F-D4B729E66CFF}"/>
          </ac:spMkLst>
        </pc:spChg>
        <pc:spChg chg="del">
          <ac:chgData name="昆翰 林" userId="fa956a882da18cd3" providerId="LiveId" clId="{8843A98B-A770-4BBE-91F5-97B962171B85}" dt="2022-09-29T01:30:28.154" v="3567" actId="478"/>
          <ac:spMkLst>
            <pc:docMk/>
            <pc:sldMk cId="1696971497" sldId="527"/>
            <ac:spMk id="28" creationId="{DC392863-C102-BEC1-1BA5-6080CBF570BA}"/>
          </ac:spMkLst>
        </pc:spChg>
      </pc:sldChg>
      <pc:sldChg chg="addSp delSp modSp add mod">
        <pc:chgData name="昆翰 林" userId="fa956a882da18cd3" providerId="LiveId" clId="{8843A98B-A770-4BBE-91F5-97B962171B85}" dt="2022-09-29T01:44:42.557" v="3877" actId="207"/>
        <pc:sldMkLst>
          <pc:docMk/>
          <pc:sldMk cId="2626619520" sldId="528"/>
        </pc:sldMkLst>
        <pc:spChg chg="del">
          <ac:chgData name="昆翰 林" userId="fa956a882da18cd3" providerId="LiveId" clId="{8843A98B-A770-4BBE-91F5-97B962171B85}" dt="2022-09-29T01:35:02.799" v="3646" actId="478"/>
          <ac:spMkLst>
            <pc:docMk/>
            <pc:sldMk cId="2626619520" sldId="528"/>
            <ac:spMk id="2" creationId="{52A2F953-13F9-53D5-E3CA-099C392B6F2D}"/>
          </ac:spMkLst>
        </pc:spChg>
        <pc:spChg chg="del">
          <ac:chgData name="昆翰 林" userId="fa956a882da18cd3" providerId="LiveId" clId="{8843A98B-A770-4BBE-91F5-97B962171B85}" dt="2022-09-29T01:35:02.799" v="3646" actId="478"/>
          <ac:spMkLst>
            <pc:docMk/>
            <pc:sldMk cId="2626619520" sldId="528"/>
            <ac:spMk id="3" creationId="{6C6DAC93-DD3E-F271-B1D9-251BF3A20E5A}"/>
          </ac:spMkLst>
        </pc:spChg>
        <pc:spChg chg="add mod">
          <ac:chgData name="昆翰 林" userId="fa956a882da18cd3" providerId="LiveId" clId="{8843A98B-A770-4BBE-91F5-97B962171B85}" dt="2022-09-29T01:38:45.300" v="3781"/>
          <ac:spMkLst>
            <pc:docMk/>
            <pc:sldMk cId="2626619520" sldId="528"/>
            <ac:spMk id="9" creationId="{FCC11E13-72F6-99B0-4631-29048491EB10}"/>
          </ac:spMkLst>
        </pc:spChg>
        <pc:spChg chg="add mod">
          <ac:chgData name="昆翰 林" userId="fa956a882da18cd3" providerId="LiveId" clId="{8843A98B-A770-4BBE-91F5-97B962171B85}" dt="2022-09-29T01:36:29.261" v="3747" actId="20577"/>
          <ac:spMkLst>
            <pc:docMk/>
            <pc:sldMk cId="2626619520" sldId="528"/>
            <ac:spMk id="10" creationId="{97EFC062-1A08-A592-BFE2-7C47A3CD233B}"/>
          </ac:spMkLst>
        </pc:spChg>
        <pc:spChg chg="mod">
          <ac:chgData name="昆翰 林" userId="fa956a882da18cd3" providerId="LiveId" clId="{8843A98B-A770-4BBE-91F5-97B962171B85}" dt="2022-09-29T01:35:23.564" v="3665" actId="20577"/>
          <ac:spMkLst>
            <pc:docMk/>
            <pc:sldMk cId="2626619520" sldId="528"/>
            <ac:spMk id="11" creationId="{2D5497F1-4D8F-4C4D-A4A3-29DEBA832C37}"/>
          </ac:spMkLst>
        </pc:spChg>
        <pc:spChg chg="add del mod">
          <ac:chgData name="昆翰 林" userId="fa956a882da18cd3" providerId="LiveId" clId="{8843A98B-A770-4BBE-91F5-97B962171B85}" dt="2022-09-29T01:38:54.123" v="3782" actId="478"/>
          <ac:spMkLst>
            <pc:docMk/>
            <pc:sldMk cId="2626619520" sldId="528"/>
            <ac:spMk id="12" creationId="{03267F11-539F-740C-A799-97E8B5124E28}"/>
          </ac:spMkLst>
        </pc:spChg>
        <pc:spChg chg="add del">
          <ac:chgData name="昆翰 林" userId="fa956a882da18cd3" providerId="LiveId" clId="{8843A98B-A770-4BBE-91F5-97B962171B85}" dt="2022-09-29T01:38:58.614" v="3784" actId="22"/>
          <ac:spMkLst>
            <pc:docMk/>
            <pc:sldMk cId="2626619520" sldId="528"/>
            <ac:spMk id="14" creationId="{C42BF5A7-4734-B4BC-8CAA-2C7695EC114F}"/>
          </ac:spMkLst>
        </pc:spChg>
        <pc:spChg chg="add mod">
          <ac:chgData name="昆翰 林" userId="fa956a882da18cd3" providerId="LiveId" clId="{8843A98B-A770-4BBE-91F5-97B962171B85}" dt="2022-09-29T01:44:16.548" v="3870" actId="1076"/>
          <ac:spMkLst>
            <pc:docMk/>
            <pc:sldMk cId="2626619520" sldId="528"/>
            <ac:spMk id="17" creationId="{5FD788DB-35EB-F4EF-3B20-04CE9B8C2932}"/>
          </ac:spMkLst>
        </pc:spChg>
        <pc:spChg chg="add mod">
          <ac:chgData name="昆翰 林" userId="fa956a882da18cd3" providerId="LiveId" clId="{8843A98B-A770-4BBE-91F5-97B962171B85}" dt="2022-09-29T01:44:17.947" v="3871" actId="1076"/>
          <ac:spMkLst>
            <pc:docMk/>
            <pc:sldMk cId="2626619520" sldId="528"/>
            <ac:spMk id="18" creationId="{994291F9-DF88-7A7A-8058-9334F5D897CE}"/>
          </ac:spMkLst>
        </pc:spChg>
        <pc:spChg chg="add mod">
          <ac:chgData name="昆翰 林" userId="fa956a882da18cd3" providerId="LiveId" clId="{8843A98B-A770-4BBE-91F5-97B962171B85}" dt="2022-09-29T01:41:57.225" v="3830" actId="1076"/>
          <ac:spMkLst>
            <pc:docMk/>
            <pc:sldMk cId="2626619520" sldId="528"/>
            <ac:spMk id="19" creationId="{7FE62C0F-893D-0089-D815-A851A1902E4C}"/>
          </ac:spMkLst>
        </pc:spChg>
        <pc:spChg chg="add del">
          <ac:chgData name="昆翰 林" userId="fa956a882da18cd3" providerId="LiveId" clId="{8843A98B-A770-4BBE-91F5-97B962171B85}" dt="2022-09-29T01:42:35.282" v="3833" actId="22"/>
          <ac:spMkLst>
            <pc:docMk/>
            <pc:sldMk cId="2626619520" sldId="528"/>
            <ac:spMk id="21" creationId="{03FF1301-5DF5-6001-9601-231E5B957618}"/>
          </ac:spMkLst>
        </pc:spChg>
        <pc:spChg chg="add mod">
          <ac:chgData name="昆翰 林" userId="fa956a882da18cd3" providerId="LiveId" clId="{8843A98B-A770-4BBE-91F5-97B962171B85}" dt="2022-09-29T01:44:20.162" v="3872" actId="1076"/>
          <ac:spMkLst>
            <pc:docMk/>
            <pc:sldMk cId="2626619520" sldId="528"/>
            <ac:spMk id="23" creationId="{BCFF3CC4-C5F6-5A70-6D3B-47BDFEDFBC16}"/>
          </ac:spMkLst>
        </pc:spChg>
        <pc:spChg chg="add del">
          <ac:chgData name="昆翰 林" userId="fa956a882da18cd3" providerId="LiveId" clId="{8843A98B-A770-4BBE-91F5-97B962171B85}" dt="2022-09-29T01:44:07.785" v="3863" actId="22"/>
          <ac:spMkLst>
            <pc:docMk/>
            <pc:sldMk cId="2626619520" sldId="528"/>
            <ac:spMk id="25" creationId="{C4A1E2DD-3EE3-5AD0-5989-3138D20D5747}"/>
          </ac:spMkLst>
        </pc:spChg>
        <pc:spChg chg="del">
          <ac:chgData name="昆翰 林" userId="fa956a882da18cd3" providerId="LiveId" clId="{8843A98B-A770-4BBE-91F5-97B962171B85}" dt="2022-09-29T01:35:02.799" v="3646" actId="478"/>
          <ac:spMkLst>
            <pc:docMk/>
            <pc:sldMk cId="2626619520" sldId="528"/>
            <ac:spMk id="27" creationId="{CDFB8D71-366B-022D-F79F-D4B729E66CFF}"/>
          </ac:spMkLst>
        </pc:spChg>
        <pc:spChg chg="add mod">
          <ac:chgData name="昆翰 林" userId="fa956a882da18cd3" providerId="LiveId" clId="{8843A98B-A770-4BBE-91F5-97B962171B85}" dt="2022-09-29T01:44:42.557" v="3877" actId="207"/>
          <ac:spMkLst>
            <pc:docMk/>
            <pc:sldMk cId="2626619520" sldId="528"/>
            <ac:spMk id="28" creationId="{865D2440-2C21-6F9F-86E2-E87BC56A51F0}"/>
          </ac:spMkLst>
        </pc:spChg>
      </pc:sldChg>
      <pc:sldChg chg="addSp delSp modSp add mod">
        <pc:chgData name="昆翰 林" userId="fa956a882da18cd3" providerId="LiveId" clId="{8843A98B-A770-4BBE-91F5-97B962171B85}" dt="2022-09-29T01:48:50.557" v="3948" actId="22"/>
        <pc:sldMkLst>
          <pc:docMk/>
          <pc:sldMk cId="2208746854" sldId="529"/>
        </pc:sldMkLst>
        <pc:spChg chg="add del">
          <ac:chgData name="昆翰 林" userId="fa956a882da18cd3" providerId="LiveId" clId="{8843A98B-A770-4BBE-91F5-97B962171B85}" dt="2022-09-29T01:48:50.557" v="3948" actId="22"/>
          <ac:spMkLst>
            <pc:docMk/>
            <pc:sldMk cId="2208746854" sldId="529"/>
            <ac:spMk id="3" creationId="{E818785F-C990-BCC7-28F5-0CA661B67F89}"/>
          </ac:spMkLst>
        </pc:spChg>
        <pc:spChg chg="mod">
          <ac:chgData name="昆翰 林" userId="fa956a882da18cd3" providerId="LiveId" clId="{8843A98B-A770-4BBE-91F5-97B962171B85}" dt="2022-09-29T01:46:26.547" v="3913" actId="20577"/>
          <ac:spMkLst>
            <pc:docMk/>
            <pc:sldMk cId="2208746854" sldId="529"/>
            <ac:spMk id="9" creationId="{FCC11E13-72F6-99B0-4631-29048491EB10}"/>
          </ac:spMkLst>
        </pc:spChg>
        <pc:spChg chg="mod">
          <ac:chgData name="昆翰 林" userId="fa956a882da18cd3" providerId="LiveId" clId="{8843A98B-A770-4BBE-91F5-97B962171B85}" dt="2022-09-29T01:45:34.265" v="3896" actId="20577"/>
          <ac:spMkLst>
            <pc:docMk/>
            <pc:sldMk cId="2208746854" sldId="529"/>
            <ac:spMk id="10" creationId="{97EFC062-1A08-A592-BFE2-7C47A3CD233B}"/>
          </ac:spMkLst>
        </pc:spChg>
        <pc:spChg chg="mod">
          <ac:chgData name="昆翰 林" userId="fa956a882da18cd3" providerId="LiveId" clId="{8843A98B-A770-4BBE-91F5-97B962171B85}" dt="2022-09-29T01:45:18.444" v="3882" actId="20577"/>
          <ac:spMkLst>
            <pc:docMk/>
            <pc:sldMk cId="2208746854" sldId="529"/>
            <ac:spMk id="11" creationId="{2D5497F1-4D8F-4C4D-A4A3-29DEBA832C37}"/>
          </ac:spMkLst>
        </pc:spChg>
        <pc:spChg chg="del mod">
          <ac:chgData name="昆翰 林" userId="fa956a882da18cd3" providerId="LiveId" clId="{8843A98B-A770-4BBE-91F5-97B962171B85}" dt="2022-09-29T01:47:16.772" v="3916" actId="478"/>
          <ac:spMkLst>
            <pc:docMk/>
            <pc:sldMk cId="2208746854" sldId="529"/>
            <ac:spMk id="17" creationId="{5FD788DB-35EB-F4EF-3B20-04CE9B8C2932}"/>
          </ac:spMkLst>
        </pc:spChg>
        <pc:spChg chg="mod">
          <ac:chgData name="昆翰 林" userId="fa956a882da18cd3" providerId="LiveId" clId="{8843A98B-A770-4BBE-91F5-97B962171B85}" dt="2022-09-29T01:47:36.606" v="3929" actId="20577"/>
          <ac:spMkLst>
            <pc:docMk/>
            <pc:sldMk cId="2208746854" sldId="529"/>
            <ac:spMk id="18" creationId="{994291F9-DF88-7A7A-8058-9334F5D897CE}"/>
          </ac:spMkLst>
        </pc:spChg>
        <pc:spChg chg="mod">
          <ac:chgData name="昆翰 林" userId="fa956a882da18cd3" providerId="LiveId" clId="{8843A98B-A770-4BBE-91F5-97B962171B85}" dt="2022-09-29T01:48:11.125" v="3946" actId="1076"/>
          <ac:spMkLst>
            <pc:docMk/>
            <pc:sldMk cId="2208746854" sldId="529"/>
            <ac:spMk id="19" creationId="{7FE62C0F-893D-0089-D815-A851A1902E4C}"/>
          </ac:spMkLst>
        </pc:spChg>
        <pc:spChg chg="mod">
          <ac:chgData name="昆翰 林" userId="fa956a882da18cd3" providerId="LiveId" clId="{8843A98B-A770-4BBE-91F5-97B962171B85}" dt="2022-09-29T01:47:56.785" v="3939" actId="20577"/>
          <ac:spMkLst>
            <pc:docMk/>
            <pc:sldMk cId="2208746854" sldId="529"/>
            <ac:spMk id="23" creationId="{BCFF3CC4-C5F6-5A70-6D3B-47BDFEDFBC16}"/>
          </ac:spMkLst>
        </pc:spChg>
        <pc:spChg chg="mod">
          <ac:chgData name="昆翰 林" userId="fa956a882da18cd3" providerId="LiveId" clId="{8843A98B-A770-4BBE-91F5-97B962171B85}" dt="2022-09-29T01:48:07.833" v="3945" actId="20577"/>
          <ac:spMkLst>
            <pc:docMk/>
            <pc:sldMk cId="2208746854" sldId="529"/>
            <ac:spMk id="28" creationId="{865D2440-2C21-6F9F-86E2-E87BC56A51F0}"/>
          </ac:spMkLst>
        </pc:spChg>
      </pc:sldChg>
      <pc:sldChg chg="addSp delSp modSp add mod">
        <pc:chgData name="昆翰 林" userId="fa956a882da18cd3" providerId="LiveId" clId="{8843A98B-A770-4BBE-91F5-97B962171B85}" dt="2022-09-29T01:54:22.122" v="4194"/>
        <pc:sldMkLst>
          <pc:docMk/>
          <pc:sldMk cId="1619436316" sldId="530"/>
        </pc:sldMkLst>
        <pc:spChg chg="del">
          <ac:chgData name="昆翰 林" userId="fa956a882da18cd3" providerId="LiveId" clId="{8843A98B-A770-4BBE-91F5-97B962171B85}" dt="2022-09-29T01:49:04.973" v="3971" actId="478"/>
          <ac:spMkLst>
            <pc:docMk/>
            <pc:sldMk cId="1619436316" sldId="530"/>
            <ac:spMk id="9" creationId="{FCC11E13-72F6-99B0-4631-29048491EB10}"/>
          </ac:spMkLst>
        </pc:spChg>
        <pc:spChg chg="mod">
          <ac:chgData name="昆翰 林" userId="fa956a882da18cd3" providerId="LiveId" clId="{8843A98B-A770-4BBE-91F5-97B962171B85}" dt="2022-09-29T01:53:57.622" v="4191" actId="207"/>
          <ac:spMkLst>
            <pc:docMk/>
            <pc:sldMk cId="1619436316" sldId="530"/>
            <ac:spMk id="10" creationId="{97EFC062-1A08-A592-BFE2-7C47A3CD233B}"/>
          </ac:spMkLst>
        </pc:spChg>
        <pc:spChg chg="mod">
          <ac:chgData name="昆翰 林" userId="fa956a882da18cd3" providerId="LiveId" clId="{8843A98B-A770-4BBE-91F5-97B962171B85}" dt="2022-09-29T01:48:57.955" v="3969" actId="20577"/>
          <ac:spMkLst>
            <pc:docMk/>
            <pc:sldMk cId="1619436316" sldId="530"/>
            <ac:spMk id="11" creationId="{2D5497F1-4D8F-4C4D-A4A3-29DEBA832C37}"/>
          </ac:spMkLst>
        </pc:spChg>
        <pc:spChg chg="del">
          <ac:chgData name="昆翰 林" userId="fa956a882da18cd3" providerId="LiveId" clId="{8843A98B-A770-4BBE-91F5-97B962171B85}" dt="2022-09-29T01:49:04.973" v="3971" actId="478"/>
          <ac:spMkLst>
            <pc:docMk/>
            <pc:sldMk cId="1619436316" sldId="530"/>
            <ac:spMk id="18" creationId="{994291F9-DF88-7A7A-8058-9334F5D897CE}"/>
          </ac:spMkLst>
        </pc:spChg>
        <pc:spChg chg="del">
          <ac:chgData name="昆翰 林" userId="fa956a882da18cd3" providerId="LiveId" clId="{8843A98B-A770-4BBE-91F5-97B962171B85}" dt="2022-09-29T01:49:01.059" v="3970" actId="478"/>
          <ac:spMkLst>
            <pc:docMk/>
            <pc:sldMk cId="1619436316" sldId="530"/>
            <ac:spMk id="19" creationId="{7FE62C0F-893D-0089-D815-A851A1902E4C}"/>
          </ac:spMkLst>
        </pc:spChg>
        <pc:spChg chg="del">
          <ac:chgData name="昆翰 林" userId="fa956a882da18cd3" providerId="LiveId" clId="{8843A98B-A770-4BBE-91F5-97B962171B85}" dt="2022-09-29T01:49:04.973" v="3971" actId="478"/>
          <ac:spMkLst>
            <pc:docMk/>
            <pc:sldMk cId="1619436316" sldId="530"/>
            <ac:spMk id="23" creationId="{BCFF3CC4-C5F6-5A70-6D3B-47BDFEDFBC16}"/>
          </ac:spMkLst>
        </pc:spChg>
        <pc:spChg chg="del">
          <ac:chgData name="昆翰 林" userId="fa956a882da18cd3" providerId="LiveId" clId="{8843A98B-A770-4BBE-91F5-97B962171B85}" dt="2022-09-29T01:49:04.973" v="3971" actId="478"/>
          <ac:spMkLst>
            <pc:docMk/>
            <pc:sldMk cId="1619436316" sldId="530"/>
            <ac:spMk id="28" creationId="{865D2440-2C21-6F9F-86E2-E87BC56A51F0}"/>
          </ac:spMkLst>
        </pc:spChg>
        <pc:picChg chg="add mod">
          <ac:chgData name="昆翰 林" userId="fa956a882da18cd3" providerId="LiveId" clId="{8843A98B-A770-4BBE-91F5-97B962171B85}" dt="2022-09-29T01:54:02.015" v="4192" actId="1076"/>
          <ac:picMkLst>
            <pc:docMk/>
            <pc:sldMk cId="1619436316" sldId="530"/>
            <ac:picMk id="3" creationId="{125846E5-2B2B-959F-B8AB-E9F4AD3A3AB6}"/>
          </ac:picMkLst>
        </pc:picChg>
        <pc:picChg chg="add del mod">
          <ac:chgData name="昆翰 林" userId="fa956a882da18cd3" providerId="LiveId" clId="{8843A98B-A770-4BBE-91F5-97B962171B85}" dt="2022-09-29T01:54:22.122" v="4194"/>
          <ac:picMkLst>
            <pc:docMk/>
            <pc:sldMk cId="1619436316" sldId="530"/>
            <ac:picMk id="6" creationId="{4CDA976D-71D5-16C9-7755-125FDC035463}"/>
          </ac:picMkLst>
        </pc:picChg>
      </pc:sldChg>
      <pc:sldChg chg="addSp delSp modSp add mod">
        <pc:chgData name="昆翰 林" userId="fa956a882da18cd3" providerId="LiveId" clId="{8843A98B-A770-4BBE-91F5-97B962171B85}" dt="2022-09-29T01:58:58.801" v="4435" actId="1076"/>
        <pc:sldMkLst>
          <pc:docMk/>
          <pc:sldMk cId="1163569186" sldId="531"/>
        </pc:sldMkLst>
        <pc:spChg chg="add del">
          <ac:chgData name="昆翰 林" userId="fa956a882da18cd3" providerId="LiveId" clId="{8843A98B-A770-4BBE-91F5-97B962171B85}" dt="2022-09-29T01:56:55.531" v="4394" actId="22"/>
          <ac:spMkLst>
            <pc:docMk/>
            <pc:sldMk cId="1163569186" sldId="531"/>
            <ac:spMk id="6" creationId="{B86E8381-7ADB-577F-1369-08549151B8C4}"/>
          </ac:spMkLst>
        </pc:spChg>
        <pc:spChg chg="mod">
          <ac:chgData name="昆翰 林" userId="fa956a882da18cd3" providerId="LiveId" clId="{8843A98B-A770-4BBE-91F5-97B962171B85}" dt="2022-09-29T01:56:44.351" v="4391" actId="20577"/>
          <ac:spMkLst>
            <pc:docMk/>
            <pc:sldMk cId="1163569186" sldId="531"/>
            <ac:spMk id="10" creationId="{97EFC062-1A08-A592-BFE2-7C47A3CD233B}"/>
          </ac:spMkLst>
        </pc:spChg>
        <pc:spChg chg="mod">
          <ac:chgData name="昆翰 林" userId="fa956a882da18cd3" providerId="LiveId" clId="{8843A98B-A770-4BBE-91F5-97B962171B85}" dt="2022-09-29T01:54:40.433" v="4213" actId="20577"/>
          <ac:spMkLst>
            <pc:docMk/>
            <pc:sldMk cId="1163569186" sldId="531"/>
            <ac:spMk id="11" creationId="{2D5497F1-4D8F-4C4D-A4A3-29DEBA832C37}"/>
          </ac:spMkLst>
        </pc:spChg>
        <pc:spChg chg="add mod">
          <ac:chgData name="昆翰 林" userId="fa956a882da18cd3" providerId="LiveId" clId="{8843A98B-A770-4BBE-91F5-97B962171B85}" dt="2022-09-29T01:57:25.538" v="4404" actId="1076"/>
          <ac:spMkLst>
            <pc:docMk/>
            <pc:sldMk cId="1163569186" sldId="531"/>
            <ac:spMk id="12" creationId="{E0D8964A-AF4E-FB9D-8367-163A97AB1D95}"/>
          </ac:spMkLst>
        </pc:spChg>
        <pc:spChg chg="add mod">
          <ac:chgData name="昆翰 林" userId="fa956a882da18cd3" providerId="LiveId" clId="{8843A98B-A770-4BBE-91F5-97B962171B85}" dt="2022-09-29T01:58:17.296" v="4417" actId="1076"/>
          <ac:spMkLst>
            <pc:docMk/>
            <pc:sldMk cId="1163569186" sldId="531"/>
            <ac:spMk id="13" creationId="{514E59BB-A089-657B-A4B2-FD7DEB59647E}"/>
          </ac:spMkLst>
        </pc:spChg>
        <pc:spChg chg="add del">
          <ac:chgData name="昆翰 林" userId="fa956a882da18cd3" providerId="LiveId" clId="{8843A98B-A770-4BBE-91F5-97B962171B85}" dt="2022-09-29T01:57:46.800" v="4408" actId="22"/>
          <ac:spMkLst>
            <pc:docMk/>
            <pc:sldMk cId="1163569186" sldId="531"/>
            <ac:spMk id="16" creationId="{073511CC-940B-9E68-4D1E-A8C34B68F47F}"/>
          </ac:spMkLst>
        </pc:spChg>
        <pc:spChg chg="add mod">
          <ac:chgData name="昆翰 林" userId="fa956a882da18cd3" providerId="LiveId" clId="{8843A98B-A770-4BBE-91F5-97B962171B85}" dt="2022-09-29T01:58:58.801" v="4435" actId="1076"/>
          <ac:spMkLst>
            <pc:docMk/>
            <pc:sldMk cId="1163569186" sldId="531"/>
            <ac:spMk id="17" creationId="{8D0E4267-2F19-B6F7-8AAB-C0EAE297C5E7}"/>
          </ac:spMkLst>
        </pc:spChg>
        <pc:picChg chg="del">
          <ac:chgData name="昆翰 林" userId="fa956a882da18cd3" providerId="LiveId" clId="{8843A98B-A770-4BBE-91F5-97B962171B85}" dt="2022-09-29T01:56:46.322" v="4392" actId="478"/>
          <ac:picMkLst>
            <pc:docMk/>
            <pc:sldMk cId="1163569186" sldId="531"/>
            <ac:picMk id="3" creationId="{125846E5-2B2B-959F-B8AB-E9F4AD3A3AB6}"/>
          </ac:picMkLst>
        </pc:picChg>
      </pc:sldChg>
      <pc:sldChg chg="addSp delSp modSp add mod">
        <pc:chgData name="昆翰 林" userId="fa956a882da18cd3" providerId="LiveId" clId="{8843A98B-A770-4BBE-91F5-97B962171B85}" dt="2022-09-29T02:28:24.666" v="4781" actId="1076"/>
        <pc:sldMkLst>
          <pc:docMk/>
          <pc:sldMk cId="276188966" sldId="532"/>
        </pc:sldMkLst>
        <pc:spChg chg="add mod">
          <ac:chgData name="昆翰 林" userId="fa956a882da18cd3" providerId="LiveId" clId="{8843A98B-A770-4BBE-91F5-97B962171B85}" dt="2022-09-29T01:59:56.670" v="4450" actId="1076"/>
          <ac:spMkLst>
            <pc:docMk/>
            <pc:sldMk cId="276188966" sldId="532"/>
            <ac:spMk id="2" creationId="{ABD64CBE-F3D3-2FC6-1ABE-BA2C18882B2A}"/>
          </ac:spMkLst>
        </pc:spChg>
        <pc:spChg chg="add mod">
          <ac:chgData name="昆翰 林" userId="fa956a882da18cd3" providerId="LiveId" clId="{8843A98B-A770-4BBE-91F5-97B962171B85}" dt="2022-09-29T02:03:48.505" v="4521"/>
          <ac:spMkLst>
            <pc:docMk/>
            <pc:sldMk cId="276188966" sldId="532"/>
            <ac:spMk id="3" creationId="{AC764DD1-9AF4-6ED8-8978-A3E5CE676224}"/>
          </ac:spMkLst>
        </pc:spChg>
        <pc:spChg chg="add mod">
          <ac:chgData name="昆翰 林" userId="fa956a882da18cd3" providerId="LiveId" clId="{8843A98B-A770-4BBE-91F5-97B962171B85}" dt="2022-09-29T02:19:13.873" v="4538" actId="20577"/>
          <ac:spMkLst>
            <pc:docMk/>
            <pc:sldMk cId="276188966" sldId="532"/>
            <ac:spMk id="6" creationId="{6A671E70-E048-EB1B-802C-9269ED6FD6E1}"/>
          </ac:spMkLst>
        </pc:spChg>
        <pc:spChg chg="add mod">
          <ac:chgData name="昆翰 林" userId="fa956a882da18cd3" providerId="LiveId" clId="{8843A98B-A770-4BBE-91F5-97B962171B85}" dt="2022-09-29T02:28:24.666" v="4781" actId="1076"/>
          <ac:spMkLst>
            <pc:docMk/>
            <pc:sldMk cId="276188966" sldId="532"/>
            <ac:spMk id="9" creationId="{D326B44E-D5B6-10DF-EA6E-F676EBEA53FF}"/>
          </ac:spMkLst>
        </pc:spChg>
        <pc:spChg chg="del">
          <ac:chgData name="昆翰 林" userId="fa956a882da18cd3" providerId="LiveId" clId="{8843A98B-A770-4BBE-91F5-97B962171B85}" dt="2022-09-29T01:59:07.624" v="4437" actId="478"/>
          <ac:spMkLst>
            <pc:docMk/>
            <pc:sldMk cId="276188966" sldId="532"/>
            <ac:spMk id="10" creationId="{97EFC062-1A08-A592-BFE2-7C47A3CD233B}"/>
          </ac:spMkLst>
        </pc:spChg>
        <pc:spChg chg="del">
          <ac:chgData name="昆翰 林" userId="fa956a882da18cd3" providerId="LiveId" clId="{8843A98B-A770-4BBE-91F5-97B962171B85}" dt="2022-09-29T01:59:26.366" v="4442" actId="478"/>
          <ac:spMkLst>
            <pc:docMk/>
            <pc:sldMk cId="276188966" sldId="532"/>
            <ac:spMk id="12" creationId="{E0D8964A-AF4E-FB9D-8367-163A97AB1D95}"/>
          </ac:spMkLst>
        </pc:spChg>
        <pc:spChg chg="del">
          <ac:chgData name="昆翰 林" userId="fa956a882da18cd3" providerId="LiveId" clId="{8843A98B-A770-4BBE-91F5-97B962171B85}" dt="2022-09-29T01:59:26.366" v="4442" actId="478"/>
          <ac:spMkLst>
            <pc:docMk/>
            <pc:sldMk cId="276188966" sldId="532"/>
            <ac:spMk id="13" creationId="{514E59BB-A089-657B-A4B2-FD7DEB59647E}"/>
          </ac:spMkLst>
        </pc:spChg>
        <pc:spChg chg="mod">
          <ac:chgData name="昆翰 林" userId="fa956a882da18cd3" providerId="LiveId" clId="{8843A98B-A770-4BBE-91F5-97B962171B85}" dt="2022-09-29T01:59:17.547" v="4441" actId="207"/>
          <ac:spMkLst>
            <pc:docMk/>
            <pc:sldMk cId="276188966" sldId="532"/>
            <ac:spMk id="17" creationId="{8D0E4267-2F19-B6F7-8AAB-C0EAE297C5E7}"/>
          </ac:spMkLst>
        </pc:spChg>
      </pc:sldChg>
      <pc:sldChg chg="addSp delSp modSp add mod">
        <pc:chgData name="昆翰 林" userId="fa956a882da18cd3" providerId="LiveId" clId="{8843A98B-A770-4BBE-91F5-97B962171B85}" dt="2022-09-29T02:25:38.379" v="4655" actId="207"/>
        <pc:sldMkLst>
          <pc:docMk/>
          <pc:sldMk cId="1082998273" sldId="533"/>
        </pc:sldMkLst>
        <pc:spChg chg="del">
          <ac:chgData name="昆翰 林" userId="fa956a882da18cd3" providerId="LiveId" clId="{8843A98B-A770-4BBE-91F5-97B962171B85}" dt="2022-09-29T02:21:38.672" v="4575" actId="478"/>
          <ac:spMkLst>
            <pc:docMk/>
            <pc:sldMk cId="1082998273" sldId="533"/>
            <ac:spMk id="2" creationId="{ABD64CBE-F3D3-2FC6-1ABE-BA2C18882B2A}"/>
          </ac:spMkLst>
        </pc:spChg>
        <pc:spChg chg="del">
          <ac:chgData name="昆翰 林" userId="fa956a882da18cd3" providerId="LiveId" clId="{8843A98B-A770-4BBE-91F5-97B962171B85}" dt="2022-09-29T02:21:38.672" v="4575" actId="478"/>
          <ac:spMkLst>
            <pc:docMk/>
            <pc:sldMk cId="1082998273" sldId="533"/>
            <ac:spMk id="3" creationId="{AC764DD1-9AF4-6ED8-8978-A3E5CE676224}"/>
          </ac:spMkLst>
        </pc:spChg>
        <pc:spChg chg="del">
          <ac:chgData name="昆翰 林" userId="fa956a882da18cd3" providerId="LiveId" clId="{8843A98B-A770-4BBE-91F5-97B962171B85}" dt="2022-09-29T02:21:41.507" v="4576" actId="478"/>
          <ac:spMkLst>
            <pc:docMk/>
            <pc:sldMk cId="1082998273" sldId="533"/>
            <ac:spMk id="6" creationId="{6A671E70-E048-EB1B-802C-9269ED6FD6E1}"/>
          </ac:spMkLst>
        </pc:spChg>
        <pc:spChg chg="del">
          <ac:chgData name="昆翰 林" userId="fa956a882da18cd3" providerId="LiveId" clId="{8843A98B-A770-4BBE-91F5-97B962171B85}" dt="2022-09-29T02:21:38.672" v="4575" actId="478"/>
          <ac:spMkLst>
            <pc:docMk/>
            <pc:sldMk cId="1082998273" sldId="533"/>
            <ac:spMk id="9" creationId="{D326B44E-D5B6-10DF-EA6E-F676EBEA53FF}"/>
          </ac:spMkLst>
        </pc:spChg>
        <pc:spChg chg="add del">
          <ac:chgData name="昆翰 林" userId="fa956a882da18cd3" providerId="LiveId" clId="{8843A98B-A770-4BBE-91F5-97B962171B85}" dt="2022-09-29T02:21:44.048" v="4578" actId="22"/>
          <ac:spMkLst>
            <pc:docMk/>
            <pc:sldMk cId="1082998273" sldId="533"/>
            <ac:spMk id="12" creationId="{E0B22A01-F765-2626-6854-817C8821AD81}"/>
          </ac:spMkLst>
        </pc:spChg>
        <pc:spChg chg="add mod">
          <ac:chgData name="昆翰 林" userId="fa956a882da18cd3" providerId="LiveId" clId="{8843A98B-A770-4BBE-91F5-97B962171B85}" dt="2022-09-29T02:21:47.473" v="4581" actId="1076"/>
          <ac:spMkLst>
            <pc:docMk/>
            <pc:sldMk cId="1082998273" sldId="533"/>
            <ac:spMk id="14" creationId="{35CE7FCE-76B8-A043-E13A-B3AC5FED3FCD}"/>
          </ac:spMkLst>
        </pc:spChg>
        <pc:spChg chg="add mod">
          <ac:chgData name="昆翰 林" userId="fa956a882da18cd3" providerId="LiveId" clId="{8843A98B-A770-4BBE-91F5-97B962171B85}" dt="2022-09-29T02:22:25.296" v="4601" actId="1076"/>
          <ac:spMkLst>
            <pc:docMk/>
            <pc:sldMk cId="1082998273" sldId="533"/>
            <ac:spMk id="16" creationId="{84519A3E-5AB6-5E74-EB82-7D7C3F822916}"/>
          </ac:spMkLst>
        </pc:spChg>
        <pc:spChg chg="del">
          <ac:chgData name="昆翰 林" userId="fa956a882da18cd3" providerId="LiveId" clId="{8843A98B-A770-4BBE-91F5-97B962171B85}" dt="2022-09-29T02:21:38.672" v="4575" actId="478"/>
          <ac:spMkLst>
            <pc:docMk/>
            <pc:sldMk cId="1082998273" sldId="533"/>
            <ac:spMk id="17" creationId="{8D0E4267-2F19-B6F7-8AAB-C0EAE297C5E7}"/>
          </ac:spMkLst>
        </pc:spChg>
        <pc:spChg chg="add mod">
          <ac:chgData name="昆翰 林" userId="fa956a882da18cd3" providerId="LiveId" clId="{8843A98B-A770-4BBE-91F5-97B962171B85}" dt="2022-09-29T02:22:51.218" v="4603" actId="1076"/>
          <ac:spMkLst>
            <pc:docMk/>
            <pc:sldMk cId="1082998273" sldId="533"/>
            <ac:spMk id="18" creationId="{5CBD62EB-6E77-124B-0884-2C995EDF8E43}"/>
          </ac:spMkLst>
        </pc:spChg>
        <pc:spChg chg="add mod">
          <ac:chgData name="昆翰 林" userId="fa956a882da18cd3" providerId="LiveId" clId="{8843A98B-A770-4BBE-91F5-97B962171B85}" dt="2022-09-29T02:25:14.619" v="4650" actId="1076"/>
          <ac:spMkLst>
            <pc:docMk/>
            <pc:sldMk cId="1082998273" sldId="533"/>
            <ac:spMk id="19" creationId="{93ACC1E6-5B93-554C-B4A4-31B31C8B556F}"/>
          </ac:spMkLst>
        </pc:spChg>
        <pc:spChg chg="add del">
          <ac:chgData name="昆翰 林" userId="fa956a882da18cd3" providerId="LiveId" clId="{8843A98B-A770-4BBE-91F5-97B962171B85}" dt="2022-09-29T02:24:26.938" v="4624" actId="22"/>
          <ac:spMkLst>
            <pc:docMk/>
            <pc:sldMk cId="1082998273" sldId="533"/>
            <ac:spMk id="21" creationId="{CCDB2C09-E526-D0C9-BFC8-2BB7A76723B1}"/>
          </ac:spMkLst>
        </pc:spChg>
        <pc:spChg chg="add mod">
          <ac:chgData name="昆翰 林" userId="fa956a882da18cd3" providerId="LiveId" clId="{8843A98B-A770-4BBE-91F5-97B962171B85}" dt="2022-09-29T02:25:38.379" v="4655" actId="207"/>
          <ac:spMkLst>
            <pc:docMk/>
            <pc:sldMk cId="1082998273" sldId="533"/>
            <ac:spMk id="23" creationId="{44900125-F80F-2B4E-D403-91AE7F2ECA45}"/>
          </ac:spMkLst>
        </pc:spChg>
      </pc:sldChg>
      <pc:sldChg chg="addSp delSp modSp add mod">
        <pc:chgData name="昆翰 林" userId="fa956a882da18cd3" providerId="LiveId" clId="{8843A98B-A770-4BBE-91F5-97B962171B85}" dt="2022-09-29T02:40:05.042" v="5228" actId="1076"/>
        <pc:sldMkLst>
          <pc:docMk/>
          <pc:sldMk cId="2006869691" sldId="534"/>
        </pc:sldMkLst>
        <pc:spChg chg="add del">
          <ac:chgData name="昆翰 林" userId="fa956a882da18cd3" providerId="LiveId" clId="{8843A98B-A770-4BBE-91F5-97B962171B85}" dt="2022-09-29T02:27:44.328" v="4767" actId="22"/>
          <ac:spMkLst>
            <pc:docMk/>
            <pc:sldMk cId="2006869691" sldId="534"/>
            <ac:spMk id="3" creationId="{14DD4D6C-9605-11EE-55F6-D01AB0494167}"/>
          </ac:spMkLst>
        </pc:spChg>
        <pc:spChg chg="add mod">
          <ac:chgData name="昆翰 林" userId="fa956a882da18cd3" providerId="LiveId" clId="{8843A98B-A770-4BBE-91F5-97B962171B85}" dt="2022-09-29T02:28:30.919" v="4785" actId="1076"/>
          <ac:spMkLst>
            <pc:docMk/>
            <pc:sldMk cId="2006869691" sldId="534"/>
            <ac:spMk id="9" creationId="{52D3EAB0-E158-9057-FEC0-E65A2211E7AF}"/>
          </ac:spMkLst>
        </pc:spChg>
        <pc:spChg chg="add mod">
          <ac:chgData name="昆翰 林" userId="fa956a882da18cd3" providerId="LiveId" clId="{8843A98B-A770-4BBE-91F5-97B962171B85}" dt="2022-09-29T02:29:26.762" v="4806" actId="1076"/>
          <ac:spMkLst>
            <pc:docMk/>
            <pc:sldMk cId="2006869691" sldId="534"/>
            <ac:spMk id="10" creationId="{620D5220-2486-8DAB-DC56-F2257B382185}"/>
          </ac:spMkLst>
        </pc:spChg>
        <pc:spChg chg="mod">
          <ac:chgData name="昆翰 林" userId="fa956a882da18cd3" providerId="LiveId" clId="{8843A98B-A770-4BBE-91F5-97B962171B85}" dt="2022-09-29T02:26:34.231" v="4688" actId="20577"/>
          <ac:spMkLst>
            <pc:docMk/>
            <pc:sldMk cId="2006869691" sldId="534"/>
            <ac:spMk id="11" creationId="{2D5497F1-4D8F-4C4D-A4A3-29DEBA832C37}"/>
          </ac:spMkLst>
        </pc:spChg>
        <pc:spChg chg="add mod">
          <ac:chgData name="昆翰 林" userId="fa956a882da18cd3" providerId="LiveId" clId="{8843A98B-A770-4BBE-91F5-97B962171B85}" dt="2022-09-29T02:29:31.473" v="4809" actId="1076"/>
          <ac:spMkLst>
            <pc:docMk/>
            <pc:sldMk cId="2006869691" sldId="534"/>
            <ac:spMk id="12" creationId="{B7C024FF-A097-58F2-15AE-E8BF329BBA76}"/>
          </ac:spMkLst>
        </pc:spChg>
        <pc:spChg chg="add mod">
          <ac:chgData name="昆翰 林" userId="fa956a882da18cd3" providerId="LiveId" clId="{8843A98B-A770-4BBE-91F5-97B962171B85}" dt="2022-09-29T02:30:20.381" v="4829" actId="20577"/>
          <ac:spMkLst>
            <pc:docMk/>
            <pc:sldMk cId="2006869691" sldId="534"/>
            <ac:spMk id="13" creationId="{F8322535-908F-A42A-120E-123286CBE600}"/>
          </ac:spMkLst>
        </pc:spChg>
        <pc:spChg chg="del mod">
          <ac:chgData name="昆翰 林" userId="fa956a882da18cd3" providerId="LiveId" clId="{8843A98B-A770-4BBE-91F5-97B962171B85}" dt="2022-09-29T02:26:39.181" v="4690" actId="478"/>
          <ac:spMkLst>
            <pc:docMk/>
            <pc:sldMk cId="2006869691" sldId="534"/>
            <ac:spMk id="14" creationId="{35CE7FCE-76B8-A043-E13A-B3AC5FED3FCD}"/>
          </ac:spMkLst>
        </pc:spChg>
        <pc:spChg chg="del">
          <ac:chgData name="昆翰 林" userId="fa956a882da18cd3" providerId="LiveId" clId="{8843A98B-A770-4BBE-91F5-97B962171B85}" dt="2022-09-29T02:26:39.972" v="4691" actId="478"/>
          <ac:spMkLst>
            <pc:docMk/>
            <pc:sldMk cId="2006869691" sldId="534"/>
            <ac:spMk id="16" creationId="{84519A3E-5AB6-5E74-EB82-7D7C3F822916}"/>
          </ac:spMkLst>
        </pc:spChg>
        <pc:spChg chg="add mod">
          <ac:chgData name="昆翰 林" userId="fa956a882da18cd3" providerId="LiveId" clId="{8843A98B-A770-4BBE-91F5-97B962171B85}" dt="2022-09-29T02:29:52.795" v="4813" actId="1076"/>
          <ac:spMkLst>
            <pc:docMk/>
            <pc:sldMk cId="2006869691" sldId="534"/>
            <ac:spMk id="17" creationId="{A0DB219A-9B19-2D66-CFB1-408581529416}"/>
          </ac:spMkLst>
        </pc:spChg>
        <pc:spChg chg="mod">
          <ac:chgData name="昆翰 林" userId="fa956a882da18cd3" providerId="LiveId" clId="{8843A98B-A770-4BBE-91F5-97B962171B85}" dt="2022-09-29T02:27:16.746" v="4764" actId="20577"/>
          <ac:spMkLst>
            <pc:docMk/>
            <pc:sldMk cId="2006869691" sldId="534"/>
            <ac:spMk id="18" creationId="{5CBD62EB-6E77-124B-0884-2C995EDF8E43}"/>
          </ac:spMkLst>
        </pc:spChg>
        <pc:spChg chg="del">
          <ac:chgData name="昆翰 林" userId="fa956a882da18cd3" providerId="LiveId" clId="{8843A98B-A770-4BBE-91F5-97B962171B85}" dt="2022-09-29T02:27:20.648" v="4765" actId="478"/>
          <ac:spMkLst>
            <pc:docMk/>
            <pc:sldMk cId="2006869691" sldId="534"/>
            <ac:spMk id="19" creationId="{93ACC1E6-5B93-554C-B4A4-31B31C8B556F}"/>
          </ac:spMkLst>
        </pc:spChg>
        <pc:spChg chg="add mod">
          <ac:chgData name="昆翰 林" userId="fa956a882da18cd3" providerId="LiveId" clId="{8843A98B-A770-4BBE-91F5-97B962171B85}" dt="2022-09-29T02:40:05.042" v="5228" actId="1076"/>
          <ac:spMkLst>
            <pc:docMk/>
            <pc:sldMk cId="2006869691" sldId="534"/>
            <ac:spMk id="20" creationId="{46EDF80F-3212-7846-695C-25A4ACA5B81D}"/>
          </ac:spMkLst>
        </pc:spChg>
        <pc:spChg chg="del">
          <ac:chgData name="昆翰 林" userId="fa956a882da18cd3" providerId="LiveId" clId="{8843A98B-A770-4BBE-91F5-97B962171B85}" dt="2022-09-29T02:27:20.648" v="4765" actId="478"/>
          <ac:spMkLst>
            <pc:docMk/>
            <pc:sldMk cId="2006869691" sldId="534"/>
            <ac:spMk id="23" creationId="{44900125-F80F-2B4E-D403-91AE7F2ECA45}"/>
          </ac:spMkLst>
        </pc:spChg>
      </pc:sldChg>
      <pc:sldChg chg="addSp delSp modSp add mod">
        <pc:chgData name="昆翰 林" userId="fa956a882da18cd3" providerId="LiveId" clId="{8843A98B-A770-4BBE-91F5-97B962171B85}" dt="2022-09-29T02:39:46.576" v="5223" actId="207"/>
        <pc:sldMkLst>
          <pc:docMk/>
          <pc:sldMk cId="2811172181" sldId="535"/>
        </pc:sldMkLst>
        <pc:spChg chg="add mod">
          <ac:chgData name="昆翰 林" userId="fa956a882da18cd3" providerId="LiveId" clId="{8843A98B-A770-4BBE-91F5-97B962171B85}" dt="2022-09-29T02:39:34.941" v="5218" actId="20577"/>
          <ac:spMkLst>
            <pc:docMk/>
            <pc:sldMk cId="2811172181" sldId="535"/>
            <ac:spMk id="2" creationId="{051CFCE5-745F-A031-727E-6DD932BB233A}"/>
          </ac:spMkLst>
        </pc:spChg>
        <pc:spChg chg="add del">
          <ac:chgData name="昆翰 林" userId="fa956a882da18cd3" providerId="LiveId" clId="{8843A98B-A770-4BBE-91F5-97B962171B85}" dt="2022-09-29T02:34:53.828" v="5065" actId="22"/>
          <ac:spMkLst>
            <pc:docMk/>
            <pc:sldMk cId="2811172181" sldId="535"/>
            <ac:spMk id="6" creationId="{053586DC-CDBC-3891-A303-B6E14184FA61}"/>
          </ac:spMkLst>
        </pc:spChg>
        <pc:spChg chg="del">
          <ac:chgData name="昆翰 林" userId="fa956a882da18cd3" providerId="LiveId" clId="{8843A98B-A770-4BBE-91F5-97B962171B85}" dt="2022-09-29T02:33:24.298" v="4930" actId="478"/>
          <ac:spMkLst>
            <pc:docMk/>
            <pc:sldMk cId="2811172181" sldId="535"/>
            <ac:spMk id="9" creationId="{52D3EAB0-E158-9057-FEC0-E65A2211E7AF}"/>
          </ac:spMkLst>
        </pc:spChg>
        <pc:spChg chg="del">
          <ac:chgData name="昆翰 林" userId="fa956a882da18cd3" providerId="LiveId" clId="{8843A98B-A770-4BBE-91F5-97B962171B85}" dt="2022-09-29T02:33:24.298" v="4930" actId="478"/>
          <ac:spMkLst>
            <pc:docMk/>
            <pc:sldMk cId="2811172181" sldId="535"/>
            <ac:spMk id="10" creationId="{620D5220-2486-8DAB-DC56-F2257B382185}"/>
          </ac:spMkLst>
        </pc:spChg>
        <pc:spChg chg="mod">
          <ac:chgData name="昆翰 林" userId="fa956a882da18cd3" providerId="LiveId" clId="{8843A98B-A770-4BBE-91F5-97B962171B85}" dt="2022-09-29T02:32:50.504" v="4928" actId="947"/>
          <ac:spMkLst>
            <pc:docMk/>
            <pc:sldMk cId="2811172181" sldId="535"/>
            <ac:spMk id="11" creationId="{2D5497F1-4D8F-4C4D-A4A3-29DEBA832C37}"/>
          </ac:spMkLst>
        </pc:spChg>
        <pc:spChg chg="del">
          <ac:chgData name="昆翰 林" userId="fa956a882da18cd3" providerId="LiveId" clId="{8843A98B-A770-4BBE-91F5-97B962171B85}" dt="2022-09-29T02:33:24.298" v="4930" actId="478"/>
          <ac:spMkLst>
            <pc:docMk/>
            <pc:sldMk cId="2811172181" sldId="535"/>
            <ac:spMk id="12" creationId="{B7C024FF-A097-58F2-15AE-E8BF329BBA76}"/>
          </ac:spMkLst>
        </pc:spChg>
        <pc:spChg chg="del">
          <ac:chgData name="昆翰 林" userId="fa956a882da18cd3" providerId="LiveId" clId="{8843A98B-A770-4BBE-91F5-97B962171B85}" dt="2022-09-29T02:33:24.298" v="4930" actId="478"/>
          <ac:spMkLst>
            <pc:docMk/>
            <pc:sldMk cId="2811172181" sldId="535"/>
            <ac:spMk id="13" creationId="{F8322535-908F-A42A-120E-123286CBE600}"/>
          </ac:spMkLst>
        </pc:spChg>
        <pc:spChg chg="add mod">
          <ac:chgData name="昆翰 林" userId="fa956a882da18cd3" providerId="LiveId" clId="{8843A98B-A770-4BBE-91F5-97B962171B85}" dt="2022-09-29T02:37:33.763" v="5168" actId="1076"/>
          <ac:spMkLst>
            <pc:docMk/>
            <pc:sldMk cId="2811172181" sldId="535"/>
            <ac:spMk id="16" creationId="{09F1D2DB-275D-6F16-7F64-922F3405B940}"/>
          </ac:spMkLst>
        </pc:spChg>
        <pc:spChg chg="del">
          <ac:chgData name="昆翰 林" userId="fa956a882da18cd3" providerId="LiveId" clId="{8843A98B-A770-4BBE-91F5-97B962171B85}" dt="2022-09-29T02:33:24.298" v="4930" actId="478"/>
          <ac:spMkLst>
            <pc:docMk/>
            <pc:sldMk cId="2811172181" sldId="535"/>
            <ac:spMk id="17" creationId="{A0DB219A-9B19-2D66-CFB1-408581529416}"/>
          </ac:spMkLst>
        </pc:spChg>
        <pc:spChg chg="del">
          <ac:chgData name="昆翰 林" userId="fa956a882da18cd3" providerId="LiveId" clId="{8843A98B-A770-4BBE-91F5-97B962171B85}" dt="2022-09-29T02:32:56.177" v="4929" actId="478"/>
          <ac:spMkLst>
            <pc:docMk/>
            <pc:sldMk cId="2811172181" sldId="535"/>
            <ac:spMk id="18" creationId="{5CBD62EB-6E77-124B-0884-2C995EDF8E43}"/>
          </ac:spMkLst>
        </pc:spChg>
        <pc:spChg chg="add mod">
          <ac:chgData name="昆翰 林" userId="fa956a882da18cd3" providerId="LiveId" clId="{8843A98B-A770-4BBE-91F5-97B962171B85}" dt="2022-09-29T02:39:46.576" v="5223" actId="207"/>
          <ac:spMkLst>
            <pc:docMk/>
            <pc:sldMk cId="2811172181" sldId="535"/>
            <ac:spMk id="19" creationId="{37AF4B67-373C-87CD-E85C-E6829C18DA69}"/>
          </ac:spMkLst>
        </pc:spChg>
        <pc:spChg chg="del">
          <ac:chgData name="昆翰 林" userId="fa956a882da18cd3" providerId="LiveId" clId="{8843A98B-A770-4BBE-91F5-97B962171B85}" dt="2022-09-29T02:33:24.298" v="4930" actId="478"/>
          <ac:spMkLst>
            <pc:docMk/>
            <pc:sldMk cId="2811172181" sldId="535"/>
            <ac:spMk id="20" creationId="{46EDF80F-3212-7846-695C-25A4ACA5B81D}"/>
          </ac:spMkLst>
        </pc:spChg>
      </pc:sldChg>
      <pc:sldChg chg="addSp delSp modSp add mod">
        <pc:chgData name="昆翰 林" userId="fa956a882da18cd3" providerId="LiveId" clId="{8843A98B-A770-4BBE-91F5-97B962171B85}" dt="2022-09-29T03:25:44.664" v="5992" actId="1076"/>
        <pc:sldMkLst>
          <pc:docMk/>
          <pc:sldMk cId="3097211572" sldId="536"/>
        </pc:sldMkLst>
        <pc:spChg chg="add mod">
          <ac:chgData name="昆翰 林" userId="fa956a882da18cd3" providerId="LiveId" clId="{8843A98B-A770-4BBE-91F5-97B962171B85}" dt="2022-09-29T02:42:18.989" v="5433" actId="20577"/>
          <ac:spMkLst>
            <pc:docMk/>
            <pc:sldMk cId="3097211572" sldId="536"/>
            <ac:spMk id="2" creationId="{29BB8DEA-B50D-904E-73FD-5D3873526B38}"/>
          </ac:spMkLst>
        </pc:spChg>
        <pc:spChg chg="add mod">
          <ac:chgData name="昆翰 林" userId="fa956a882da18cd3" providerId="LiveId" clId="{8843A98B-A770-4BBE-91F5-97B962171B85}" dt="2022-09-29T02:42:45.198" v="5443" actId="207"/>
          <ac:spMkLst>
            <pc:docMk/>
            <pc:sldMk cId="3097211572" sldId="536"/>
            <ac:spMk id="3" creationId="{DFC9D815-B17F-E7D4-9197-A0413EC9D233}"/>
          </ac:spMkLst>
        </pc:spChg>
        <pc:spChg chg="add del">
          <ac:chgData name="昆翰 林" userId="fa956a882da18cd3" providerId="LiveId" clId="{8843A98B-A770-4BBE-91F5-97B962171B85}" dt="2022-09-29T02:42:52.100" v="5445" actId="22"/>
          <ac:spMkLst>
            <pc:docMk/>
            <pc:sldMk cId="3097211572" sldId="536"/>
            <ac:spMk id="10" creationId="{3E600DF6-E14F-795B-4EF2-FB1C26D1EC08}"/>
          </ac:spMkLst>
        </pc:spChg>
        <pc:spChg chg="mod">
          <ac:chgData name="昆翰 林" userId="fa956a882da18cd3" providerId="LiveId" clId="{8843A98B-A770-4BBE-91F5-97B962171B85}" dt="2022-09-29T02:41:47.453" v="5346" actId="20577"/>
          <ac:spMkLst>
            <pc:docMk/>
            <pc:sldMk cId="3097211572" sldId="536"/>
            <ac:spMk id="11" creationId="{2D5497F1-4D8F-4C4D-A4A3-29DEBA832C37}"/>
          </ac:spMkLst>
        </pc:spChg>
        <pc:spChg chg="add mod">
          <ac:chgData name="昆翰 林" userId="fa956a882da18cd3" providerId="LiveId" clId="{8843A98B-A770-4BBE-91F5-97B962171B85}" dt="2022-09-29T02:52:37.440" v="5537" actId="1076"/>
          <ac:spMkLst>
            <pc:docMk/>
            <pc:sldMk cId="3097211572" sldId="536"/>
            <ac:spMk id="13" creationId="{7F93125E-B4D9-9689-61A4-D3DB8941DE9A}"/>
          </ac:spMkLst>
        </pc:spChg>
        <pc:spChg chg="add del">
          <ac:chgData name="昆翰 林" userId="fa956a882da18cd3" providerId="LiveId" clId="{8843A98B-A770-4BBE-91F5-97B962171B85}" dt="2022-09-29T02:50:36.931" v="5494" actId="22"/>
          <ac:spMkLst>
            <pc:docMk/>
            <pc:sldMk cId="3097211572" sldId="536"/>
            <ac:spMk id="16" creationId="{3C15D10F-AFFD-77B7-CD69-CEC4B195497C}"/>
          </ac:spMkLst>
        </pc:spChg>
        <pc:spChg chg="add mod">
          <ac:chgData name="昆翰 林" userId="fa956a882da18cd3" providerId="LiveId" clId="{8843A98B-A770-4BBE-91F5-97B962171B85}" dt="2022-09-29T02:52:40.228" v="5538" actId="1076"/>
          <ac:spMkLst>
            <pc:docMk/>
            <pc:sldMk cId="3097211572" sldId="536"/>
            <ac:spMk id="18" creationId="{E64C6608-127F-F167-297F-CDF16E48EBCC}"/>
          </ac:spMkLst>
        </pc:spChg>
        <pc:spChg chg="add mod">
          <ac:chgData name="昆翰 林" userId="fa956a882da18cd3" providerId="LiveId" clId="{8843A98B-A770-4BBE-91F5-97B962171B85}" dt="2022-09-29T03:25:40.869" v="5991" actId="1076"/>
          <ac:spMkLst>
            <pc:docMk/>
            <pc:sldMk cId="3097211572" sldId="536"/>
            <ac:spMk id="19" creationId="{30A671F1-1483-E0DA-27BB-FC551950EEB7}"/>
          </ac:spMkLst>
        </pc:spChg>
        <pc:spChg chg="add del">
          <ac:chgData name="昆翰 林" userId="fa956a882da18cd3" providerId="LiveId" clId="{8843A98B-A770-4BBE-91F5-97B962171B85}" dt="2022-09-29T03:25:29.798" v="5985" actId="22"/>
          <ac:spMkLst>
            <pc:docMk/>
            <pc:sldMk cId="3097211572" sldId="536"/>
            <ac:spMk id="21" creationId="{21916FC6-62D9-EC28-9755-0C6B61E8E71D}"/>
          </ac:spMkLst>
        </pc:spChg>
        <pc:spChg chg="add mod">
          <ac:chgData name="昆翰 林" userId="fa956a882da18cd3" providerId="LiveId" clId="{8843A98B-A770-4BBE-91F5-97B962171B85}" dt="2022-09-29T03:25:44.664" v="5992" actId="1076"/>
          <ac:spMkLst>
            <pc:docMk/>
            <pc:sldMk cId="3097211572" sldId="536"/>
            <ac:spMk id="23" creationId="{F124343F-152B-1C3E-0340-781BF3FA3E81}"/>
          </ac:spMkLst>
        </pc:spChg>
        <pc:picChg chg="del">
          <ac:chgData name="昆翰 林" userId="fa956a882da18cd3" providerId="LiveId" clId="{8843A98B-A770-4BBE-91F5-97B962171B85}" dt="2022-09-29T02:40:56.437" v="5252" actId="478"/>
          <ac:picMkLst>
            <pc:docMk/>
            <pc:sldMk cId="3097211572" sldId="536"/>
            <ac:picMk id="6" creationId="{F02AF6A6-FCC0-B47B-3BF0-14A3E063B153}"/>
          </ac:picMkLst>
        </pc:picChg>
      </pc:sldChg>
      <pc:sldChg chg="addSp delSp modSp add mod">
        <pc:chgData name="昆翰 林" userId="fa956a882da18cd3" providerId="LiveId" clId="{8843A98B-A770-4BBE-91F5-97B962171B85}" dt="2022-09-29T03:04:55.216" v="5777" actId="1076"/>
        <pc:sldMkLst>
          <pc:docMk/>
          <pc:sldMk cId="2947023246" sldId="537"/>
        </pc:sldMkLst>
        <pc:spChg chg="del">
          <ac:chgData name="昆翰 林" userId="fa956a882da18cd3" providerId="LiveId" clId="{8843A98B-A770-4BBE-91F5-97B962171B85}" dt="2022-09-29T02:54:40.623" v="5585" actId="478"/>
          <ac:spMkLst>
            <pc:docMk/>
            <pc:sldMk cId="2947023246" sldId="537"/>
            <ac:spMk id="2" creationId="{29BB8DEA-B50D-904E-73FD-5D3873526B38}"/>
          </ac:spMkLst>
        </pc:spChg>
        <pc:spChg chg="del">
          <ac:chgData name="昆翰 林" userId="fa956a882da18cd3" providerId="LiveId" clId="{8843A98B-A770-4BBE-91F5-97B962171B85}" dt="2022-09-29T02:54:40.623" v="5585" actId="478"/>
          <ac:spMkLst>
            <pc:docMk/>
            <pc:sldMk cId="2947023246" sldId="537"/>
            <ac:spMk id="3" creationId="{DFC9D815-B17F-E7D4-9197-A0413EC9D233}"/>
          </ac:spMkLst>
        </pc:spChg>
        <pc:spChg chg="add del">
          <ac:chgData name="昆翰 林" userId="fa956a882da18cd3" providerId="LiveId" clId="{8843A98B-A770-4BBE-91F5-97B962171B85}" dt="2022-09-29T02:55:08.398" v="5601" actId="22"/>
          <ac:spMkLst>
            <pc:docMk/>
            <pc:sldMk cId="2947023246" sldId="537"/>
            <ac:spMk id="9" creationId="{F27BF0EB-E6D8-1C5A-1D20-C9CE1B22F4AC}"/>
          </ac:spMkLst>
        </pc:spChg>
        <pc:spChg chg="add mod">
          <ac:chgData name="昆翰 林" userId="fa956a882da18cd3" providerId="LiveId" clId="{8843A98B-A770-4BBE-91F5-97B962171B85}" dt="2022-09-29T03:04:55.216" v="5777" actId="1076"/>
          <ac:spMkLst>
            <pc:docMk/>
            <pc:sldMk cId="2947023246" sldId="537"/>
            <ac:spMk id="12" creationId="{A73AEBE6-4CD3-1DC5-6BC3-60BA4EDD89A2}"/>
          </ac:spMkLst>
        </pc:spChg>
        <pc:spChg chg="mod">
          <ac:chgData name="昆翰 林" userId="fa956a882da18cd3" providerId="LiveId" clId="{8843A98B-A770-4BBE-91F5-97B962171B85}" dt="2022-09-29T03:04:55.216" v="5777" actId="1076"/>
          <ac:spMkLst>
            <pc:docMk/>
            <pc:sldMk cId="2947023246" sldId="537"/>
            <ac:spMk id="13" creationId="{7F93125E-B4D9-9689-61A4-D3DB8941DE9A}"/>
          </ac:spMkLst>
        </pc:spChg>
        <pc:spChg chg="add mod">
          <ac:chgData name="昆翰 林" userId="fa956a882da18cd3" providerId="LiveId" clId="{8843A98B-A770-4BBE-91F5-97B962171B85}" dt="2022-09-29T03:04:55.216" v="5777" actId="1076"/>
          <ac:spMkLst>
            <pc:docMk/>
            <pc:sldMk cId="2947023246" sldId="537"/>
            <ac:spMk id="14" creationId="{2645C907-06BF-2032-47C4-F1D5BB699A9A}"/>
          </ac:spMkLst>
        </pc:spChg>
        <pc:spChg chg="add mod">
          <ac:chgData name="昆翰 林" userId="fa956a882da18cd3" providerId="LiveId" clId="{8843A98B-A770-4BBE-91F5-97B962171B85}" dt="2022-09-29T03:04:55.216" v="5777" actId="1076"/>
          <ac:spMkLst>
            <pc:docMk/>
            <pc:sldMk cId="2947023246" sldId="537"/>
            <ac:spMk id="16" creationId="{811AD36B-A9ED-59CC-8E1C-D686E93B6314}"/>
          </ac:spMkLst>
        </pc:spChg>
        <pc:spChg chg="add del mod">
          <ac:chgData name="昆翰 林" userId="fa956a882da18cd3" providerId="LiveId" clId="{8843A98B-A770-4BBE-91F5-97B962171B85}" dt="2022-09-29T03:04:52.017" v="5776" actId="478"/>
          <ac:spMkLst>
            <pc:docMk/>
            <pc:sldMk cId="2947023246" sldId="537"/>
            <ac:spMk id="17" creationId="{408C35D9-03C5-3878-DB7E-C962F21A8812}"/>
          </ac:spMkLst>
        </pc:spChg>
        <pc:spChg chg="del mod">
          <ac:chgData name="昆翰 林" userId="fa956a882da18cd3" providerId="LiveId" clId="{8843A98B-A770-4BBE-91F5-97B962171B85}" dt="2022-09-29T02:55:06" v="5599"/>
          <ac:spMkLst>
            <pc:docMk/>
            <pc:sldMk cId="2947023246" sldId="537"/>
            <ac:spMk id="18" creationId="{E64C6608-127F-F167-297F-CDF16E48EBCC}"/>
          </ac:spMkLst>
        </pc:spChg>
        <pc:spChg chg="del">
          <ac:chgData name="昆翰 林" userId="fa956a882da18cd3" providerId="LiveId" clId="{8843A98B-A770-4BBE-91F5-97B962171B85}" dt="2022-09-29T02:54:41.747" v="5586" actId="478"/>
          <ac:spMkLst>
            <pc:docMk/>
            <pc:sldMk cId="2947023246" sldId="537"/>
            <ac:spMk id="19" creationId="{30A671F1-1483-E0DA-27BB-FC551950EEB7}"/>
          </ac:spMkLst>
        </pc:spChg>
        <pc:spChg chg="add del mod">
          <ac:chgData name="昆翰 林" userId="fa956a882da18cd3" providerId="LiveId" clId="{8843A98B-A770-4BBE-91F5-97B962171B85}" dt="2022-09-29T03:04:52.017" v="5776" actId="478"/>
          <ac:spMkLst>
            <pc:docMk/>
            <pc:sldMk cId="2947023246" sldId="537"/>
            <ac:spMk id="20" creationId="{0341E8D3-0678-AB27-776B-27A9F98E17DE}"/>
          </ac:spMkLst>
        </pc:spChg>
      </pc:sldChg>
      <pc:sldChg chg="addSp delSp modSp add mod">
        <pc:chgData name="昆翰 林" userId="fa956a882da18cd3" providerId="LiveId" clId="{8843A98B-A770-4BBE-91F5-97B962171B85}" dt="2022-09-29T03:09:40.637" v="5845" actId="14100"/>
        <pc:sldMkLst>
          <pc:docMk/>
          <pc:sldMk cId="4096693558" sldId="538"/>
        </pc:sldMkLst>
        <pc:spChg chg="add del">
          <ac:chgData name="昆翰 林" userId="fa956a882da18cd3" providerId="LiveId" clId="{8843A98B-A770-4BBE-91F5-97B962171B85}" dt="2022-09-29T03:05:36.896" v="5795" actId="22"/>
          <ac:spMkLst>
            <pc:docMk/>
            <pc:sldMk cId="4096693558" sldId="538"/>
            <ac:spMk id="3" creationId="{9F50304A-F209-99E7-50B1-46DC7F92017C}"/>
          </ac:spMkLst>
        </pc:spChg>
        <pc:spChg chg="add mod">
          <ac:chgData name="昆翰 林" userId="fa956a882da18cd3" providerId="LiveId" clId="{8843A98B-A770-4BBE-91F5-97B962171B85}" dt="2022-09-29T03:05:48.976" v="5801" actId="1076"/>
          <ac:spMkLst>
            <pc:docMk/>
            <pc:sldMk cId="4096693558" sldId="538"/>
            <ac:spMk id="9" creationId="{CE24C61D-B697-1A11-F79D-D2CEA05A4F0D}"/>
          </ac:spMkLst>
        </pc:spChg>
        <pc:spChg chg="add mod">
          <ac:chgData name="昆翰 林" userId="fa956a882da18cd3" providerId="LiveId" clId="{8843A98B-A770-4BBE-91F5-97B962171B85}" dt="2022-09-29T03:08:40.765" v="5823"/>
          <ac:spMkLst>
            <pc:docMk/>
            <pc:sldMk cId="4096693558" sldId="538"/>
            <ac:spMk id="10" creationId="{17D96B06-FF48-7814-5B94-AE8661E744EA}"/>
          </ac:spMkLst>
        </pc:spChg>
        <pc:spChg chg="del">
          <ac:chgData name="昆翰 林" userId="fa956a882da18cd3" providerId="LiveId" clId="{8843A98B-A770-4BBE-91F5-97B962171B85}" dt="2022-09-29T03:05:03.695" v="5780" actId="478"/>
          <ac:spMkLst>
            <pc:docMk/>
            <pc:sldMk cId="4096693558" sldId="538"/>
            <ac:spMk id="12" creationId="{A73AEBE6-4CD3-1DC5-6BC3-60BA4EDD89A2}"/>
          </ac:spMkLst>
        </pc:spChg>
        <pc:spChg chg="del mod">
          <ac:chgData name="昆翰 林" userId="fa956a882da18cd3" providerId="LiveId" clId="{8843A98B-A770-4BBE-91F5-97B962171B85}" dt="2022-09-29T03:05:03.695" v="5780" actId="478"/>
          <ac:spMkLst>
            <pc:docMk/>
            <pc:sldMk cId="4096693558" sldId="538"/>
            <ac:spMk id="13" creationId="{7F93125E-B4D9-9689-61A4-D3DB8941DE9A}"/>
          </ac:spMkLst>
        </pc:spChg>
        <pc:spChg chg="del">
          <ac:chgData name="昆翰 林" userId="fa956a882da18cd3" providerId="LiveId" clId="{8843A98B-A770-4BBE-91F5-97B962171B85}" dt="2022-09-29T03:05:03.695" v="5780" actId="478"/>
          <ac:spMkLst>
            <pc:docMk/>
            <pc:sldMk cId="4096693558" sldId="538"/>
            <ac:spMk id="14" creationId="{2645C907-06BF-2032-47C4-F1D5BB699A9A}"/>
          </ac:spMkLst>
        </pc:spChg>
        <pc:spChg chg="del">
          <ac:chgData name="昆翰 林" userId="fa956a882da18cd3" providerId="LiveId" clId="{8843A98B-A770-4BBE-91F5-97B962171B85}" dt="2022-09-29T03:05:03.695" v="5780" actId="478"/>
          <ac:spMkLst>
            <pc:docMk/>
            <pc:sldMk cId="4096693558" sldId="538"/>
            <ac:spMk id="16" creationId="{811AD36B-A9ED-59CC-8E1C-D686E93B6314}"/>
          </ac:spMkLst>
        </pc:spChg>
        <pc:spChg chg="mod">
          <ac:chgData name="昆翰 林" userId="fa956a882da18cd3" providerId="LiveId" clId="{8843A98B-A770-4BBE-91F5-97B962171B85}" dt="2022-09-29T03:05:07.432" v="5781" actId="1076"/>
          <ac:spMkLst>
            <pc:docMk/>
            <pc:sldMk cId="4096693558" sldId="538"/>
            <ac:spMk id="17" creationId="{408C35D9-03C5-3878-DB7E-C962F21A8812}"/>
          </ac:spMkLst>
        </pc:spChg>
        <pc:spChg chg="add del mod">
          <ac:chgData name="昆翰 林" userId="fa956a882da18cd3" providerId="LiveId" clId="{8843A98B-A770-4BBE-91F5-97B962171B85}" dt="2022-09-29T03:08:36.019" v="5821" actId="478"/>
          <ac:spMkLst>
            <pc:docMk/>
            <pc:sldMk cId="4096693558" sldId="538"/>
            <ac:spMk id="18" creationId="{E791F033-D898-4A6C-9820-E069A4E16A0C}"/>
          </ac:spMkLst>
        </pc:spChg>
        <pc:spChg chg="mod">
          <ac:chgData name="昆翰 林" userId="fa956a882da18cd3" providerId="LiveId" clId="{8843A98B-A770-4BBE-91F5-97B962171B85}" dt="2022-09-29T03:05:33.503" v="5789" actId="1076"/>
          <ac:spMkLst>
            <pc:docMk/>
            <pc:sldMk cId="4096693558" sldId="538"/>
            <ac:spMk id="20" creationId="{0341E8D3-0678-AB27-776B-27A9F98E17DE}"/>
          </ac:spMkLst>
        </pc:spChg>
        <pc:spChg chg="add del">
          <ac:chgData name="昆翰 林" userId="fa956a882da18cd3" providerId="LiveId" clId="{8843A98B-A770-4BBE-91F5-97B962171B85}" dt="2022-09-29T03:08:43.488" v="5825" actId="22"/>
          <ac:spMkLst>
            <pc:docMk/>
            <pc:sldMk cId="4096693558" sldId="538"/>
            <ac:spMk id="21" creationId="{0E9552D2-BCCA-6CE5-80D0-FDC6699D55E9}"/>
          </ac:spMkLst>
        </pc:spChg>
        <pc:spChg chg="add mod">
          <ac:chgData name="昆翰 林" userId="fa956a882da18cd3" providerId="LiveId" clId="{8843A98B-A770-4BBE-91F5-97B962171B85}" dt="2022-09-29T03:09:40.637" v="5845" actId="14100"/>
          <ac:spMkLst>
            <pc:docMk/>
            <pc:sldMk cId="4096693558" sldId="538"/>
            <ac:spMk id="23" creationId="{DC9AE079-D177-62B1-B000-3309FAE8F921}"/>
          </ac:spMkLst>
        </pc:spChg>
      </pc:sldChg>
      <pc:sldChg chg="addSp delSp modSp add mod">
        <pc:chgData name="昆翰 林" userId="fa956a882da18cd3" providerId="LiveId" clId="{8843A98B-A770-4BBE-91F5-97B962171B85}" dt="2022-09-29T03:11:47.443" v="5928" actId="1076"/>
        <pc:sldMkLst>
          <pc:docMk/>
          <pc:sldMk cId="410205788" sldId="539"/>
        </pc:sldMkLst>
        <pc:spChg chg="add del">
          <ac:chgData name="昆翰 林" userId="fa956a882da18cd3" providerId="LiveId" clId="{8843A98B-A770-4BBE-91F5-97B962171B85}" dt="2022-09-29T03:11:14.384" v="5872" actId="22"/>
          <ac:spMkLst>
            <pc:docMk/>
            <pc:sldMk cId="410205788" sldId="539"/>
            <ac:spMk id="3" creationId="{1F6AEDB0-C9B5-FBC6-2B5A-DA6DE4332F6E}"/>
          </ac:spMkLst>
        </pc:spChg>
        <pc:spChg chg="del">
          <ac:chgData name="昆翰 林" userId="fa956a882da18cd3" providerId="LiveId" clId="{8843A98B-A770-4BBE-91F5-97B962171B85}" dt="2022-09-29T03:10:07.647" v="5849" actId="478"/>
          <ac:spMkLst>
            <pc:docMk/>
            <pc:sldMk cId="410205788" sldId="539"/>
            <ac:spMk id="9" creationId="{CE24C61D-B697-1A11-F79D-D2CEA05A4F0D}"/>
          </ac:spMkLst>
        </pc:spChg>
        <pc:spChg chg="del">
          <ac:chgData name="昆翰 林" userId="fa956a882da18cd3" providerId="LiveId" clId="{8843A98B-A770-4BBE-91F5-97B962171B85}" dt="2022-09-29T03:10:09.382" v="5850" actId="478"/>
          <ac:spMkLst>
            <pc:docMk/>
            <pc:sldMk cId="410205788" sldId="539"/>
            <ac:spMk id="10" creationId="{17D96B06-FF48-7814-5B94-AE8661E744EA}"/>
          </ac:spMkLst>
        </pc:spChg>
        <pc:spChg chg="add mod">
          <ac:chgData name="昆翰 林" userId="fa956a882da18cd3" providerId="LiveId" clId="{8843A98B-A770-4BBE-91F5-97B962171B85}" dt="2022-09-29T03:11:47.443" v="5928" actId="1076"/>
          <ac:spMkLst>
            <pc:docMk/>
            <pc:sldMk cId="410205788" sldId="539"/>
            <ac:spMk id="12" creationId="{855A09EA-6F62-7AA7-771A-EF7595F4D91B}"/>
          </ac:spMkLst>
        </pc:spChg>
        <pc:spChg chg="del">
          <ac:chgData name="昆翰 林" userId="fa956a882da18cd3" providerId="LiveId" clId="{8843A98B-A770-4BBE-91F5-97B962171B85}" dt="2022-09-29T03:10:04.321" v="5847" actId="478"/>
          <ac:spMkLst>
            <pc:docMk/>
            <pc:sldMk cId="410205788" sldId="539"/>
            <ac:spMk id="17" creationId="{408C35D9-03C5-3878-DB7E-C962F21A8812}"/>
          </ac:spMkLst>
        </pc:spChg>
        <pc:spChg chg="mod">
          <ac:chgData name="昆翰 林" userId="fa956a882da18cd3" providerId="LiveId" clId="{8843A98B-A770-4BBE-91F5-97B962171B85}" dt="2022-09-29T03:11:00.943" v="5870" actId="14100"/>
          <ac:spMkLst>
            <pc:docMk/>
            <pc:sldMk cId="410205788" sldId="539"/>
            <ac:spMk id="20" creationId="{0341E8D3-0678-AB27-776B-27A9F98E17DE}"/>
          </ac:spMkLst>
        </pc:spChg>
        <pc:spChg chg="del">
          <ac:chgData name="昆翰 林" userId="fa956a882da18cd3" providerId="LiveId" clId="{8843A98B-A770-4BBE-91F5-97B962171B85}" dt="2022-09-29T03:10:05.602" v="5848" actId="478"/>
          <ac:spMkLst>
            <pc:docMk/>
            <pc:sldMk cId="410205788" sldId="539"/>
            <ac:spMk id="23" creationId="{DC9AE079-D177-62B1-B000-3309FAE8F921}"/>
          </ac:spMkLst>
        </pc:spChg>
      </pc:sldChg>
      <pc:sldChg chg="delSp modSp add mod">
        <pc:chgData name="昆翰 林" userId="fa956a882da18cd3" providerId="LiveId" clId="{8843A98B-A770-4BBE-91F5-97B962171B85}" dt="2022-09-29T03:38:32.535" v="6461" actId="33524"/>
        <pc:sldMkLst>
          <pc:docMk/>
          <pc:sldMk cId="631666382" sldId="540"/>
        </pc:sldMkLst>
        <pc:spChg chg="mod">
          <ac:chgData name="昆翰 林" userId="fa956a882da18cd3" providerId="LiveId" clId="{8843A98B-A770-4BBE-91F5-97B962171B85}" dt="2022-09-29T03:38:32.535" v="6461" actId="33524"/>
          <ac:spMkLst>
            <pc:docMk/>
            <pc:sldMk cId="631666382" sldId="540"/>
            <ac:spMk id="2" creationId="{051CFCE5-745F-A031-727E-6DD932BB233A}"/>
          </ac:spMkLst>
        </pc:spChg>
        <pc:spChg chg="mod">
          <ac:chgData name="昆翰 林" userId="fa956a882da18cd3" providerId="LiveId" clId="{8843A98B-A770-4BBE-91F5-97B962171B85}" dt="2022-09-29T03:29:56.669" v="6027" actId="20577"/>
          <ac:spMkLst>
            <pc:docMk/>
            <pc:sldMk cId="631666382" sldId="540"/>
            <ac:spMk id="11" creationId="{2D5497F1-4D8F-4C4D-A4A3-29DEBA832C37}"/>
          </ac:spMkLst>
        </pc:spChg>
        <pc:spChg chg="del mod">
          <ac:chgData name="昆翰 林" userId="fa956a882da18cd3" providerId="LiveId" clId="{8843A98B-A770-4BBE-91F5-97B962171B85}" dt="2022-09-29T03:30:39.972" v="6088" actId="478"/>
          <ac:spMkLst>
            <pc:docMk/>
            <pc:sldMk cId="631666382" sldId="540"/>
            <ac:spMk id="16" creationId="{09F1D2DB-275D-6F16-7F64-922F3405B940}"/>
          </ac:spMkLst>
        </pc:spChg>
        <pc:spChg chg="del">
          <ac:chgData name="昆翰 林" userId="fa956a882da18cd3" providerId="LiveId" clId="{8843A98B-A770-4BBE-91F5-97B962171B85}" dt="2022-09-29T03:30:37.045" v="6086" actId="478"/>
          <ac:spMkLst>
            <pc:docMk/>
            <pc:sldMk cId="631666382" sldId="540"/>
            <ac:spMk id="19" creationId="{37AF4B67-373C-87CD-E85C-E6829C18DA69}"/>
          </ac:spMkLst>
        </pc:spChg>
      </pc:sldChg>
      <pc:sldChg chg="addSp delSp modSp add del mod">
        <pc:chgData name="昆翰 林" userId="fa956a882da18cd3" providerId="LiveId" clId="{8843A98B-A770-4BBE-91F5-97B962171B85}" dt="2022-09-29T03:20:54.489" v="5983" actId="47"/>
        <pc:sldMkLst>
          <pc:docMk/>
          <pc:sldMk cId="2028318779" sldId="541"/>
        </pc:sldMkLst>
        <pc:spChg chg="add del">
          <ac:chgData name="昆翰 林" userId="fa956a882da18cd3" providerId="LiveId" clId="{8843A98B-A770-4BBE-91F5-97B962171B85}" dt="2022-09-29T03:18:47.305" v="5959" actId="22"/>
          <ac:spMkLst>
            <pc:docMk/>
            <pc:sldMk cId="2028318779" sldId="541"/>
            <ac:spMk id="3" creationId="{0648B911-4BDD-B25E-3483-D1D805F5FFA9}"/>
          </ac:spMkLst>
        </pc:spChg>
        <pc:spChg chg="add mod">
          <ac:chgData name="昆翰 林" userId="fa956a882da18cd3" providerId="LiveId" clId="{8843A98B-A770-4BBE-91F5-97B962171B85}" dt="2022-09-29T03:19:17.518" v="5975" actId="207"/>
          <ac:spMkLst>
            <pc:docMk/>
            <pc:sldMk cId="2028318779" sldId="541"/>
            <ac:spMk id="9" creationId="{7B1EDDC3-56B0-0A10-4184-773B3D6C31D8}"/>
          </ac:spMkLst>
        </pc:spChg>
        <pc:spChg chg="mod">
          <ac:chgData name="昆翰 林" userId="fa956a882da18cd3" providerId="LiveId" clId="{8843A98B-A770-4BBE-91F5-97B962171B85}" dt="2022-09-29T03:18:27.972" v="5954" actId="20577"/>
          <ac:spMkLst>
            <pc:docMk/>
            <pc:sldMk cId="2028318779" sldId="541"/>
            <ac:spMk id="11" creationId="{2D5497F1-4D8F-4C4D-A4A3-29DEBA832C37}"/>
          </ac:spMkLst>
        </pc:spChg>
        <pc:spChg chg="del">
          <ac:chgData name="昆翰 林" userId="fa956a882da18cd3" providerId="LiveId" clId="{8843A98B-A770-4BBE-91F5-97B962171B85}" dt="2022-09-29T03:18:30.530" v="5955" actId="478"/>
          <ac:spMkLst>
            <pc:docMk/>
            <pc:sldMk cId="2028318779" sldId="541"/>
            <ac:spMk id="12" creationId="{855A09EA-6F62-7AA7-771A-EF7595F4D91B}"/>
          </ac:spMkLst>
        </pc:spChg>
        <pc:spChg chg="del">
          <ac:chgData name="昆翰 林" userId="fa956a882da18cd3" providerId="LiveId" clId="{8843A98B-A770-4BBE-91F5-97B962171B85}" dt="2022-09-29T03:18:30.530" v="5955" actId="478"/>
          <ac:spMkLst>
            <pc:docMk/>
            <pc:sldMk cId="2028318779" sldId="541"/>
            <ac:spMk id="20" creationId="{0341E8D3-0678-AB27-776B-27A9F98E17DE}"/>
          </ac:spMkLst>
        </pc:spChg>
        <pc:picChg chg="add mod">
          <ac:chgData name="昆翰 林" userId="fa956a882da18cd3" providerId="LiveId" clId="{8843A98B-A770-4BBE-91F5-97B962171B85}" dt="2022-09-29T03:20:03.247" v="5982" actId="1076"/>
          <ac:picMkLst>
            <pc:docMk/>
            <pc:sldMk cId="2028318779" sldId="541"/>
            <ac:picMk id="3074" creationId="{F850CEFC-BE18-229F-D1FE-5DEDAC1251DC}"/>
          </ac:picMkLst>
        </pc:picChg>
      </pc:sldChg>
      <pc:sldChg chg="addSp delSp modSp add mod">
        <pc:chgData name="昆翰 林" userId="fa956a882da18cd3" providerId="LiveId" clId="{8843A98B-A770-4BBE-91F5-97B962171B85}" dt="2022-09-29T03:46:12.779" v="6792" actId="1076"/>
        <pc:sldMkLst>
          <pc:docMk/>
          <pc:sldMk cId="4249838316" sldId="541"/>
        </pc:sldMkLst>
        <pc:spChg chg="del">
          <ac:chgData name="昆翰 林" userId="fa956a882da18cd3" providerId="LiveId" clId="{8843A98B-A770-4BBE-91F5-97B962171B85}" dt="2022-09-29T03:42:57.850" v="6473" actId="478"/>
          <ac:spMkLst>
            <pc:docMk/>
            <pc:sldMk cId="4249838316" sldId="541"/>
            <ac:spMk id="2" creationId="{051CFCE5-745F-A031-727E-6DD932BB233A}"/>
          </ac:spMkLst>
        </pc:spChg>
        <pc:spChg chg="add mod">
          <ac:chgData name="昆翰 林" userId="fa956a882da18cd3" providerId="LiveId" clId="{8843A98B-A770-4BBE-91F5-97B962171B85}" dt="2022-09-29T03:46:10.304" v="6791" actId="113"/>
          <ac:spMkLst>
            <pc:docMk/>
            <pc:sldMk cId="4249838316" sldId="541"/>
            <ac:spMk id="3" creationId="{C14D275D-5D55-FA86-DD34-15E8F3771222}"/>
          </ac:spMkLst>
        </pc:spChg>
        <pc:picChg chg="add mod">
          <ac:chgData name="昆翰 林" userId="fa956a882da18cd3" providerId="LiveId" clId="{8843A98B-A770-4BBE-91F5-97B962171B85}" dt="2022-09-29T03:46:12.779" v="6792" actId="1076"/>
          <ac:picMkLst>
            <pc:docMk/>
            <pc:sldMk cId="4249838316" sldId="541"/>
            <ac:picMk id="4098" creationId="{DF07F323-74B2-90F6-9027-E60CAB2677F2}"/>
          </ac:picMkLst>
        </pc:picChg>
      </pc:sldChg>
      <pc:sldChg chg="add">
        <pc:chgData name="昆翰 林" userId="fa956a882da18cd3" providerId="LiveId" clId="{8843A98B-A770-4BBE-91F5-97B962171B85}" dt="2022-09-29T03:47:10.267" v="6793"/>
        <pc:sldMkLst>
          <pc:docMk/>
          <pc:sldMk cId="1482348042" sldId="542"/>
        </pc:sldMkLst>
      </pc:sldChg>
    </pc:docChg>
  </pc:docChgLst>
  <pc:docChgLst>
    <pc:chgData name="昆翰 林" userId="fa956a882da18cd3" providerId="LiveId" clId="{84F941B2-0741-48A3-8F4A-77455C8EA0D8}"/>
    <pc:docChg chg="undo redo custSel addSld delSld modSld sldOrd">
      <pc:chgData name="昆翰 林" userId="fa956a882da18cd3" providerId="LiveId" clId="{84F941B2-0741-48A3-8F4A-77455C8EA0D8}" dt="2022-09-20T14:47:14.660" v="15073"/>
      <pc:docMkLst>
        <pc:docMk/>
      </pc:docMkLst>
      <pc:sldChg chg="modSp mod">
        <pc:chgData name="昆翰 林" userId="fa956a882da18cd3" providerId="LiveId" clId="{84F941B2-0741-48A3-8F4A-77455C8EA0D8}" dt="2022-09-07T08:27:22.377" v="78" actId="20577"/>
        <pc:sldMkLst>
          <pc:docMk/>
          <pc:sldMk cId="2875238565" sldId="285"/>
        </pc:sldMkLst>
        <pc:spChg chg="mod">
          <ac:chgData name="昆翰 林" userId="fa956a882da18cd3" providerId="LiveId" clId="{84F941B2-0741-48A3-8F4A-77455C8EA0D8}" dt="2022-09-07T08:27:22.377" v="78" actId="20577"/>
          <ac:spMkLst>
            <pc:docMk/>
            <pc:sldMk cId="2875238565" sldId="285"/>
            <ac:spMk id="10" creationId="{4D3EE8FC-BDCE-BC42-9F07-F3E168D4B6F8}"/>
          </ac:spMkLst>
        </pc:spChg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889519557" sldId="388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3011799166" sldId="418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4265372293" sldId="419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289860711" sldId="420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3388423039" sldId="421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2290100906" sldId="422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4289731605" sldId="423"/>
        </pc:sldMkLst>
      </pc:sldChg>
      <pc:sldChg chg="addSp delSp modSp add del mod">
        <pc:chgData name="昆翰 林" userId="fa956a882da18cd3" providerId="LiveId" clId="{84F941B2-0741-48A3-8F4A-77455C8EA0D8}" dt="2022-09-17T12:56:17.262" v="4548" actId="1076"/>
        <pc:sldMkLst>
          <pc:docMk/>
          <pc:sldMk cId="2742568026" sldId="424"/>
        </pc:sldMkLst>
        <pc:spChg chg="add del">
          <ac:chgData name="昆翰 林" userId="fa956a882da18cd3" providerId="LiveId" clId="{84F941B2-0741-48A3-8F4A-77455C8EA0D8}" dt="2022-09-12T02:17:29.087" v="146" actId="22"/>
          <ac:spMkLst>
            <pc:docMk/>
            <pc:sldMk cId="2742568026" sldId="424"/>
            <ac:spMk id="3" creationId="{086E1093-9713-A450-EEFC-2FFC05F69A8F}"/>
          </ac:spMkLst>
        </pc:spChg>
        <pc:spChg chg="add mod">
          <ac:chgData name="昆翰 林" userId="fa956a882da18cd3" providerId="LiveId" clId="{84F941B2-0741-48A3-8F4A-77455C8EA0D8}" dt="2022-09-17T12:56:17.262" v="4548" actId="1076"/>
          <ac:spMkLst>
            <pc:docMk/>
            <pc:sldMk cId="2742568026" sldId="424"/>
            <ac:spMk id="3" creationId="{3BE1CA2C-73A9-99FE-3F95-0044E8F98B29}"/>
          </ac:spMkLst>
        </pc:spChg>
        <pc:spChg chg="add mod">
          <ac:chgData name="昆翰 林" userId="fa956a882da18cd3" providerId="LiveId" clId="{84F941B2-0741-48A3-8F4A-77455C8EA0D8}" dt="2022-09-12T02:26:55.214" v="360" actId="1076"/>
          <ac:spMkLst>
            <pc:docMk/>
            <pc:sldMk cId="2742568026" sldId="424"/>
            <ac:spMk id="9" creationId="{BFCB971C-CB2D-1900-FED9-CEF6032DAF74}"/>
          </ac:spMkLst>
        </pc:spChg>
        <pc:spChg chg="mod">
          <ac:chgData name="昆翰 林" userId="fa956a882da18cd3" providerId="LiveId" clId="{84F941B2-0741-48A3-8F4A-77455C8EA0D8}" dt="2022-09-12T02:26:39.112" v="359" actId="20577"/>
          <ac:spMkLst>
            <pc:docMk/>
            <pc:sldMk cId="2742568026" sldId="424"/>
            <ac:spMk id="10" creationId="{6B2E8876-0F7D-4863-9CD0-8427D6AC2FD1}"/>
          </ac:spMkLst>
        </pc:spChg>
        <pc:spChg chg="mod">
          <ac:chgData name="昆翰 林" userId="fa956a882da18cd3" providerId="LiveId" clId="{84F941B2-0741-48A3-8F4A-77455C8EA0D8}" dt="2022-09-12T02:26:07.193" v="322" actId="20577"/>
          <ac:spMkLst>
            <pc:docMk/>
            <pc:sldMk cId="2742568026" sldId="424"/>
            <ac:spMk id="11" creationId="{2D5497F1-4D8F-4C4D-A4A3-29DEBA832C37}"/>
          </ac:spMkLst>
        </pc:spChg>
        <pc:spChg chg="add mod">
          <ac:chgData name="昆翰 林" userId="fa956a882da18cd3" providerId="LiveId" clId="{84F941B2-0741-48A3-8F4A-77455C8EA0D8}" dt="2022-09-12T05:02:37.027" v="3550" actId="20577"/>
          <ac:spMkLst>
            <pc:docMk/>
            <pc:sldMk cId="2742568026" sldId="424"/>
            <ac:spMk id="13" creationId="{AE912C8B-F336-7863-69EE-A9B7EB496239}"/>
          </ac:spMkLst>
        </pc:spChg>
        <pc:spChg chg="add mod">
          <ac:chgData name="昆翰 林" userId="fa956a882da18cd3" providerId="LiveId" clId="{84F941B2-0741-48A3-8F4A-77455C8EA0D8}" dt="2022-09-12T05:02:47.405" v="3558" actId="20577"/>
          <ac:spMkLst>
            <pc:docMk/>
            <pc:sldMk cId="2742568026" sldId="424"/>
            <ac:spMk id="16" creationId="{9FBC44E1-0EF7-ECCD-3914-04B05CBB03F8}"/>
          </ac:spMkLst>
        </pc:spChg>
        <pc:spChg chg="add del">
          <ac:chgData name="昆翰 林" userId="fa956a882da18cd3" providerId="LiveId" clId="{84F941B2-0741-48A3-8F4A-77455C8EA0D8}" dt="2022-09-12T03:45:04.932" v="2674" actId="22"/>
          <ac:spMkLst>
            <pc:docMk/>
            <pc:sldMk cId="2742568026" sldId="424"/>
            <ac:spMk id="18" creationId="{F9366771-2677-CA62-673D-E7B4150A76AB}"/>
          </ac:spMkLst>
        </pc:spChg>
        <pc:spChg chg="add mod">
          <ac:chgData name="昆翰 林" userId="fa956a882da18cd3" providerId="LiveId" clId="{84F941B2-0741-48A3-8F4A-77455C8EA0D8}" dt="2022-09-12T03:45:36.241" v="2698" actId="1076"/>
          <ac:spMkLst>
            <pc:docMk/>
            <pc:sldMk cId="2742568026" sldId="424"/>
            <ac:spMk id="20" creationId="{09AB9999-42C6-6EEE-7EF2-FA77F8AA36BF}"/>
          </ac:spMkLst>
        </pc:spChg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4158137984" sldId="425"/>
        </pc:sldMkLst>
      </pc:sldChg>
      <pc:sldChg chg="del">
        <pc:chgData name="昆翰 林" userId="fa956a882da18cd3" providerId="LiveId" clId="{84F941B2-0741-48A3-8F4A-77455C8EA0D8}" dt="2022-09-19T03:59:43.717" v="8088" actId="47"/>
        <pc:sldMkLst>
          <pc:docMk/>
          <pc:sldMk cId="1937989872" sldId="427"/>
        </pc:sldMkLst>
      </pc:sldChg>
      <pc:sldChg chg="del">
        <pc:chgData name="昆翰 林" userId="fa956a882da18cd3" providerId="LiveId" clId="{84F941B2-0741-48A3-8F4A-77455C8EA0D8}" dt="2022-09-19T05:58:38.829" v="9008" actId="47"/>
        <pc:sldMkLst>
          <pc:docMk/>
          <pc:sldMk cId="2538449522" sldId="428"/>
        </pc:sldMkLst>
      </pc:sldChg>
      <pc:sldChg chg="del">
        <pc:chgData name="昆翰 林" userId="fa956a882da18cd3" providerId="LiveId" clId="{84F941B2-0741-48A3-8F4A-77455C8EA0D8}" dt="2022-09-19T03:59:37.404" v="8087" actId="47"/>
        <pc:sldMkLst>
          <pc:docMk/>
          <pc:sldMk cId="3677148954" sldId="429"/>
        </pc:sldMkLst>
      </pc:sldChg>
      <pc:sldChg chg="del">
        <pc:chgData name="昆翰 林" userId="fa956a882da18cd3" providerId="LiveId" clId="{84F941B2-0741-48A3-8F4A-77455C8EA0D8}" dt="2022-09-19T03:59:49.949" v="8090" actId="47"/>
        <pc:sldMkLst>
          <pc:docMk/>
          <pc:sldMk cId="1415956863" sldId="430"/>
        </pc:sldMkLst>
      </pc:sldChg>
      <pc:sldChg chg="del">
        <pc:chgData name="昆翰 林" userId="fa956a882da18cd3" providerId="LiveId" clId="{84F941B2-0741-48A3-8F4A-77455C8EA0D8}" dt="2022-09-19T05:58:40.393" v="9009" actId="47"/>
        <pc:sldMkLst>
          <pc:docMk/>
          <pc:sldMk cId="1904944980" sldId="431"/>
        </pc:sldMkLst>
      </pc:sldChg>
      <pc:sldChg chg="del">
        <pc:chgData name="昆翰 林" userId="fa956a882da18cd3" providerId="LiveId" clId="{84F941B2-0741-48A3-8F4A-77455C8EA0D8}" dt="2022-09-19T03:59:45.452" v="8089" actId="47"/>
        <pc:sldMkLst>
          <pc:docMk/>
          <pc:sldMk cId="211104984" sldId="432"/>
        </pc:sldMkLst>
      </pc:sldChg>
      <pc:sldChg chg="addSp modSp mod">
        <pc:chgData name="昆翰 林" userId="fa956a882da18cd3" providerId="LiveId" clId="{84F941B2-0741-48A3-8F4A-77455C8EA0D8}" dt="2022-09-20T02:35:20.929" v="11944" actId="1076"/>
        <pc:sldMkLst>
          <pc:docMk/>
          <pc:sldMk cId="954164924" sldId="433"/>
        </pc:sldMkLst>
        <pc:spChg chg="add mod">
          <ac:chgData name="昆翰 林" userId="fa956a882da18cd3" providerId="LiveId" clId="{84F941B2-0741-48A3-8F4A-77455C8EA0D8}" dt="2022-09-20T02:35:20.929" v="11944" actId="1076"/>
          <ac:spMkLst>
            <pc:docMk/>
            <pc:sldMk cId="954164924" sldId="433"/>
            <ac:spMk id="3" creationId="{B8050060-C114-2A44-B08A-A79846D9CB10}"/>
          </ac:spMkLst>
        </pc:spChg>
        <pc:spChg chg="mod">
          <ac:chgData name="昆翰 林" userId="fa956a882da18cd3" providerId="LiveId" clId="{84F941B2-0741-48A3-8F4A-77455C8EA0D8}" dt="2022-09-20T02:28:37.664" v="11618" actId="6549"/>
          <ac:spMkLst>
            <pc:docMk/>
            <pc:sldMk cId="954164924" sldId="433"/>
            <ac:spMk id="11" creationId="{2D5497F1-4D8F-4C4D-A4A3-29DEBA832C37}"/>
          </ac:spMkLst>
        </pc:spChg>
        <pc:picChg chg="add mod">
          <ac:chgData name="昆翰 林" userId="fa956a882da18cd3" providerId="LiveId" clId="{84F941B2-0741-48A3-8F4A-77455C8EA0D8}" dt="2022-09-20T02:35:03.275" v="11938" actId="1076"/>
          <ac:picMkLst>
            <pc:docMk/>
            <pc:sldMk cId="954164924" sldId="433"/>
            <ac:picMk id="2" creationId="{0E595CCE-C168-9EAD-5A89-D2E3B59F18E0}"/>
          </ac:picMkLst>
        </pc:picChg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2361349261" sldId="438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2276154343" sldId="440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495926684" sldId="441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1048201104" sldId="442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1342914075" sldId="443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991929823" sldId="444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307259639" sldId="445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2938770736" sldId="446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16880083" sldId="447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3655428563" sldId="448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941536518" sldId="449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1494013165" sldId="450"/>
        </pc:sldMkLst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1644216200" sldId="451"/>
        </pc:sldMkLst>
      </pc:sldChg>
      <pc:sldChg chg="addSp delSp modSp add del mod modNotesTx">
        <pc:chgData name="昆翰 林" userId="fa956a882da18cd3" providerId="LiveId" clId="{84F941B2-0741-48A3-8F4A-77455C8EA0D8}" dt="2022-09-20T02:25:56.479" v="11584" actId="20577"/>
        <pc:sldMkLst>
          <pc:docMk/>
          <pc:sldMk cId="2743208758" sldId="452"/>
        </pc:sldMkLst>
        <pc:spChg chg="add del">
          <ac:chgData name="昆翰 林" userId="fa956a882da18cd3" providerId="LiveId" clId="{84F941B2-0741-48A3-8F4A-77455C8EA0D8}" dt="2022-09-20T01:48:10.151" v="11331" actId="478"/>
          <ac:spMkLst>
            <pc:docMk/>
            <pc:sldMk cId="2743208758" sldId="452"/>
            <ac:spMk id="3" creationId="{6B9FA51D-5E72-4059-4540-B8967D86BFC7}"/>
          </ac:spMkLst>
        </pc:spChg>
        <pc:spChg chg="mod">
          <ac:chgData name="昆翰 林" userId="fa956a882da18cd3" providerId="LiveId" clId="{84F941B2-0741-48A3-8F4A-77455C8EA0D8}" dt="2022-09-20T01:47:53.752" v="11305" actId="20577"/>
          <ac:spMkLst>
            <pc:docMk/>
            <pc:sldMk cId="2743208758" sldId="452"/>
            <ac:spMk id="9" creationId="{B1786B3B-B83A-0289-988E-5F4E6609010F}"/>
          </ac:spMkLst>
        </pc:spChg>
        <pc:spChg chg="add del mod">
          <ac:chgData name="昆翰 林" userId="fa956a882da18cd3" providerId="LiveId" clId="{84F941B2-0741-48A3-8F4A-77455C8EA0D8}" dt="2022-09-20T01:48:08.507" v="11330" actId="20577"/>
          <ac:spMkLst>
            <pc:docMk/>
            <pc:sldMk cId="2743208758" sldId="452"/>
            <ac:spMk id="14" creationId="{4F8C5F35-7445-DA53-1E7D-0EF6361AEB36}"/>
          </ac:spMkLst>
        </pc:spChg>
        <pc:picChg chg="add mod">
          <ac:chgData name="昆翰 林" userId="fa956a882da18cd3" providerId="LiveId" clId="{84F941B2-0741-48A3-8F4A-77455C8EA0D8}" dt="2022-09-20T01:48:49.694" v="11336" actId="1076"/>
          <ac:picMkLst>
            <pc:docMk/>
            <pc:sldMk cId="2743208758" sldId="452"/>
            <ac:picMk id="2050" creationId="{D58E3984-9DB9-C3BB-70E7-FA114B7D0C2B}"/>
          </ac:picMkLst>
        </pc:picChg>
        <pc:picChg chg="del">
          <ac:chgData name="昆翰 林" userId="fa956a882da18cd3" providerId="LiveId" clId="{84F941B2-0741-48A3-8F4A-77455C8EA0D8}" dt="2022-09-20T01:47:55.783" v="11306" actId="478"/>
          <ac:picMkLst>
            <pc:docMk/>
            <pc:sldMk cId="2743208758" sldId="452"/>
            <ac:picMk id="4098" creationId="{80F4FC2E-BF03-2B5A-1751-F9CED36316D1}"/>
          </ac:picMkLst>
        </pc:picChg>
      </pc:sldChg>
      <pc:sldChg chg="del">
        <pc:chgData name="昆翰 林" userId="fa956a882da18cd3" providerId="LiveId" clId="{84F941B2-0741-48A3-8F4A-77455C8EA0D8}" dt="2022-09-07T08:26:52.425" v="58" actId="47"/>
        <pc:sldMkLst>
          <pc:docMk/>
          <pc:sldMk cId="3167070497" sldId="453"/>
        </pc:sldMkLst>
      </pc:sldChg>
      <pc:sldChg chg="addSp modSp mod ord">
        <pc:chgData name="昆翰 林" userId="fa956a882da18cd3" providerId="LiveId" clId="{84F941B2-0741-48A3-8F4A-77455C8EA0D8}" dt="2022-09-19T02:03:52.665" v="5679" actId="5793"/>
        <pc:sldMkLst>
          <pc:docMk/>
          <pc:sldMk cId="373823557" sldId="454"/>
        </pc:sldMkLst>
        <pc:spChg chg="add mod">
          <ac:chgData name="昆翰 林" userId="fa956a882da18cd3" providerId="LiveId" clId="{84F941B2-0741-48A3-8F4A-77455C8EA0D8}" dt="2022-09-19T02:03:52.665" v="5679" actId="5793"/>
          <ac:spMkLst>
            <pc:docMk/>
            <pc:sldMk cId="373823557" sldId="454"/>
            <ac:spMk id="2" creationId="{2B428355-A018-2511-5779-DB9605C2B869}"/>
          </ac:spMkLst>
        </pc:spChg>
        <pc:spChg chg="mod">
          <ac:chgData name="昆翰 林" userId="fa956a882da18cd3" providerId="LiveId" clId="{84F941B2-0741-48A3-8F4A-77455C8EA0D8}" dt="2022-09-19T01:41:50.616" v="5318" actId="20577"/>
          <ac:spMkLst>
            <pc:docMk/>
            <pc:sldMk cId="373823557" sldId="454"/>
            <ac:spMk id="11" creationId="{2D5497F1-4D8F-4C4D-A4A3-29DEBA832C37}"/>
          </ac:spMkLst>
        </pc:spChg>
      </pc:sldChg>
      <pc:sldChg chg="addSp delSp modSp mod ord">
        <pc:chgData name="昆翰 林" userId="fa956a882da18cd3" providerId="LiveId" clId="{84F941B2-0741-48A3-8F4A-77455C8EA0D8}" dt="2022-09-19T05:41:36.246" v="8466"/>
        <pc:sldMkLst>
          <pc:docMk/>
          <pc:sldMk cId="3045498323" sldId="455"/>
        </pc:sldMkLst>
        <pc:spChg chg="add mod">
          <ac:chgData name="昆翰 林" userId="fa956a882da18cd3" providerId="LiveId" clId="{84F941B2-0741-48A3-8F4A-77455C8EA0D8}" dt="2022-09-19T05:41:36.246" v="8466"/>
          <ac:spMkLst>
            <pc:docMk/>
            <pc:sldMk cId="3045498323" sldId="455"/>
            <ac:spMk id="2" creationId="{51AB2BAC-6F1E-921D-BECF-4591905C5D49}"/>
          </ac:spMkLst>
        </pc:spChg>
        <pc:spChg chg="del">
          <ac:chgData name="昆翰 林" userId="fa956a882da18cd3" providerId="LiveId" clId="{84F941B2-0741-48A3-8F4A-77455C8EA0D8}" dt="2022-09-19T05:41:35.930" v="8465" actId="478"/>
          <ac:spMkLst>
            <pc:docMk/>
            <pc:sldMk cId="3045498323" sldId="455"/>
            <ac:spMk id="11" creationId="{2D5497F1-4D8F-4C4D-A4A3-29DEBA832C37}"/>
          </ac:spMkLst>
        </pc:spChg>
      </pc:sldChg>
      <pc:sldChg chg="ord">
        <pc:chgData name="昆翰 林" userId="fa956a882da18cd3" providerId="LiveId" clId="{84F941B2-0741-48A3-8F4A-77455C8EA0D8}" dt="2022-09-19T03:59:19.928" v="8086"/>
        <pc:sldMkLst>
          <pc:docMk/>
          <pc:sldMk cId="1662951163" sldId="456"/>
        </pc:sldMkLst>
      </pc:sldChg>
      <pc:sldChg chg="ord">
        <pc:chgData name="昆翰 林" userId="fa956a882da18cd3" providerId="LiveId" clId="{84F941B2-0741-48A3-8F4A-77455C8EA0D8}" dt="2022-09-19T03:59:19.928" v="8086"/>
        <pc:sldMkLst>
          <pc:docMk/>
          <pc:sldMk cId="592835582" sldId="457"/>
        </pc:sldMkLst>
      </pc:sldChg>
      <pc:sldChg chg="del ord">
        <pc:chgData name="昆翰 林" userId="fa956a882da18cd3" providerId="LiveId" clId="{84F941B2-0741-48A3-8F4A-77455C8EA0D8}" dt="2022-09-20T02:26:22.288" v="11585" actId="47"/>
        <pc:sldMkLst>
          <pc:docMk/>
          <pc:sldMk cId="3419329008" sldId="458"/>
        </pc:sldMkLst>
      </pc:sldChg>
      <pc:sldChg chg="ord">
        <pc:chgData name="昆翰 林" userId="fa956a882da18cd3" providerId="LiveId" clId="{84F941B2-0741-48A3-8F4A-77455C8EA0D8}" dt="2022-09-19T03:59:19.928" v="8086"/>
        <pc:sldMkLst>
          <pc:docMk/>
          <pc:sldMk cId="214219055" sldId="459"/>
        </pc:sldMkLst>
      </pc:sldChg>
      <pc:sldChg chg="addSp delSp modSp add mod">
        <pc:chgData name="昆翰 林" userId="fa956a882da18cd3" providerId="LiveId" clId="{84F941B2-0741-48A3-8F4A-77455C8EA0D8}" dt="2022-09-12T05:03:17.332" v="3577" actId="20577"/>
        <pc:sldMkLst>
          <pc:docMk/>
          <pc:sldMk cId="3328244372" sldId="460"/>
        </pc:sldMkLst>
        <pc:spChg chg="add mod">
          <ac:chgData name="昆翰 林" userId="fa956a882da18cd3" providerId="LiveId" clId="{84F941B2-0741-48A3-8F4A-77455C8EA0D8}" dt="2022-09-12T02:31:55.033" v="606" actId="207"/>
          <ac:spMkLst>
            <pc:docMk/>
            <pc:sldMk cId="3328244372" sldId="460"/>
            <ac:spMk id="3" creationId="{2DB5CB8E-4BE9-4042-AD57-02464749434B}"/>
          </ac:spMkLst>
        </pc:spChg>
        <pc:spChg chg="del">
          <ac:chgData name="昆翰 林" userId="fa956a882da18cd3" providerId="LiveId" clId="{84F941B2-0741-48A3-8F4A-77455C8EA0D8}" dt="2022-09-12T02:27:21.415" v="365" actId="478"/>
          <ac:spMkLst>
            <pc:docMk/>
            <pc:sldMk cId="3328244372" sldId="460"/>
            <ac:spMk id="9" creationId="{BFCB971C-CB2D-1900-FED9-CEF6032DAF74}"/>
          </ac:spMkLst>
        </pc:spChg>
        <pc:spChg chg="del">
          <ac:chgData name="昆翰 林" userId="fa956a882da18cd3" providerId="LiveId" clId="{84F941B2-0741-48A3-8F4A-77455C8EA0D8}" dt="2022-09-12T02:27:20.681" v="364" actId="478"/>
          <ac:spMkLst>
            <pc:docMk/>
            <pc:sldMk cId="3328244372" sldId="460"/>
            <ac:spMk id="10" creationId="{6B2E8876-0F7D-4863-9CD0-8427D6AC2FD1}"/>
          </ac:spMkLst>
        </pc:spChg>
        <pc:spChg chg="add mod">
          <ac:chgData name="昆翰 林" userId="fa956a882da18cd3" providerId="LiveId" clId="{84F941B2-0741-48A3-8F4A-77455C8EA0D8}" dt="2022-09-12T05:03:17.332" v="3577" actId="20577"/>
          <ac:spMkLst>
            <pc:docMk/>
            <pc:sldMk cId="3328244372" sldId="460"/>
            <ac:spMk id="12" creationId="{D6F01C98-D5F1-F528-20DC-66E8FF01AAA7}"/>
          </ac:spMkLst>
        </pc:spChg>
        <pc:spChg chg="del">
          <ac:chgData name="昆翰 林" userId="fa956a882da18cd3" providerId="LiveId" clId="{84F941B2-0741-48A3-8F4A-77455C8EA0D8}" dt="2022-09-12T02:27:22.891" v="366" actId="478"/>
          <ac:spMkLst>
            <pc:docMk/>
            <pc:sldMk cId="3328244372" sldId="460"/>
            <ac:spMk id="13" creationId="{AE912C8B-F336-7863-69EE-A9B7EB496239}"/>
          </ac:spMkLst>
        </pc:spChg>
        <pc:spChg chg="mod">
          <ac:chgData name="昆翰 林" userId="fa956a882da18cd3" providerId="LiveId" clId="{84F941B2-0741-48A3-8F4A-77455C8EA0D8}" dt="2022-09-12T05:03:02.787" v="3566" actId="20577"/>
          <ac:spMkLst>
            <pc:docMk/>
            <pc:sldMk cId="3328244372" sldId="460"/>
            <ac:spMk id="16" creationId="{9FBC44E1-0EF7-ECCD-3914-04B05CBB03F8}"/>
          </ac:spMkLst>
        </pc:spChg>
      </pc:sldChg>
      <pc:sldChg chg="addSp delSp modSp add mod">
        <pc:chgData name="昆翰 林" userId="fa956a882da18cd3" providerId="LiveId" clId="{84F941B2-0741-48A3-8F4A-77455C8EA0D8}" dt="2022-09-12T05:02:17.746" v="3542" actId="20577"/>
        <pc:sldMkLst>
          <pc:docMk/>
          <pc:sldMk cId="2715981177" sldId="461"/>
        </pc:sldMkLst>
        <pc:spChg chg="del">
          <ac:chgData name="昆翰 林" userId="fa956a882da18cd3" providerId="LiveId" clId="{84F941B2-0741-48A3-8F4A-77455C8EA0D8}" dt="2022-09-12T02:32:53.548" v="615" actId="478"/>
          <ac:spMkLst>
            <pc:docMk/>
            <pc:sldMk cId="2715981177" sldId="461"/>
            <ac:spMk id="3" creationId="{2DB5CB8E-4BE9-4042-AD57-02464749434B}"/>
          </ac:spMkLst>
        </pc:spChg>
        <pc:spChg chg="add mod">
          <ac:chgData name="昆翰 林" userId="fa956a882da18cd3" providerId="LiveId" clId="{84F941B2-0741-48A3-8F4A-77455C8EA0D8}" dt="2022-09-12T02:40:35.095" v="845" actId="20577"/>
          <ac:spMkLst>
            <pc:docMk/>
            <pc:sldMk cId="2715981177" sldId="461"/>
            <ac:spMk id="6" creationId="{6B085153-8BD2-99B0-5A83-D210FC0DABC7}"/>
          </ac:spMkLst>
        </pc:spChg>
        <pc:spChg chg="add mod">
          <ac:chgData name="昆翰 林" userId="fa956a882da18cd3" providerId="LiveId" clId="{84F941B2-0741-48A3-8F4A-77455C8EA0D8}" dt="2022-09-12T05:02:09.067" v="3534" actId="20577"/>
          <ac:spMkLst>
            <pc:docMk/>
            <pc:sldMk cId="2715981177" sldId="461"/>
            <ac:spMk id="10" creationId="{88955A4A-7E03-FE36-378E-194E5DA60821}"/>
          </ac:spMkLst>
        </pc:spChg>
        <pc:spChg chg="mod">
          <ac:chgData name="昆翰 林" userId="fa956a882da18cd3" providerId="LiveId" clId="{84F941B2-0741-48A3-8F4A-77455C8EA0D8}" dt="2022-09-12T05:02:17.746" v="3542" actId="20577"/>
          <ac:spMkLst>
            <pc:docMk/>
            <pc:sldMk cId="2715981177" sldId="461"/>
            <ac:spMk id="12" creationId="{D6F01C98-D5F1-F528-20DC-66E8FF01AAA7}"/>
          </ac:spMkLst>
        </pc:spChg>
        <pc:spChg chg="add del mod">
          <ac:chgData name="昆翰 林" userId="fa956a882da18cd3" providerId="LiveId" clId="{84F941B2-0741-48A3-8F4A-77455C8EA0D8}" dt="2022-09-12T02:36:40.694" v="745" actId="478"/>
          <ac:spMkLst>
            <pc:docMk/>
            <pc:sldMk cId="2715981177" sldId="461"/>
            <ac:spMk id="14" creationId="{9114EA0F-3D54-3434-4473-4D1BF8ADF312}"/>
          </ac:spMkLst>
        </pc:spChg>
        <pc:spChg chg="del">
          <ac:chgData name="昆翰 林" userId="fa956a882da18cd3" providerId="LiveId" clId="{84F941B2-0741-48A3-8F4A-77455C8EA0D8}" dt="2022-09-12T02:32:54.393" v="616" actId="478"/>
          <ac:spMkLst>
            <pc:docMk/>
            <pc:sldMk cId="2715981177" sldId="461"/>
            <ac:spMk id="16" creationId="{9FBC44E1-0EF7-ECCD-3914-04B05CBB03F8}"/>
          </ac:spMkLst>
        </pc:spChg>
        <pc:spChg chg="add del">
          <ac:chgData name="昆翰 林" userId="fa956a882da18cd3" providerId="LiveId" clId="{84F941B2-0741-48A3-8F4A-77455C8EA0D8}" dt="2022-09-12T02:37:24.335" v="770" actId="22"/>
          <ac:spMkLst>
            <pc:docMk/>
            <pc:sldMk cId="2715981177" sldId="461"/>
            <ac:spMk id="18" creationId="{099305A5-12DA-AB06-61BF-68B98EE17764}"/>
          </ac:spMkLst>
        </pc:spChg>
        <pc:spChg chg="add mod">
          <ac:chgData name="昆翰 林" userId="fa956a882da18cd3" providerId="LiveId" clId="{84F941B2-0741-48A3-8F4A-77455C8EA0D8}" dt="2022-09-12T02:47:33.796" v="957" actId="1076"/>
          <ac:spMkLst>
            <pc:docMk/>
            <pc:sldMk cId="2715981177" sldId="461"/>
            <ac:spMk id="20" creationId="{98A0632D-CA97-A8C4-BEC4-180EFC67ADCF}"/>
          </ac:spMkLst>
        </pc:spChg>
        <pc:spChg chg="add del">
          <ac:chgData name="昆翰 林" userId="fa956a882da18cd3" providerId="LiveId" clId="{84F941B2-0741-48A3-8F4A-77455C8EA0D8}" dt="2022-09-12T02:39:30.790" v="821" actId="22"/>
          <ac:spMkLst>
            <pc:docMk/>
            <pc:sldMk cId="2715981177" sldId="461"/>
            <ac:spMk id="22" creationId="{E093E4BC-B90D-13A3-A412-2E0D5670E3CD}"/>
          </ac:spMkLst>
        </pc:spChg>
        <pc:spChg chg="add mod">
          <ac:chgData name="昆翰 林" userId="fa956a882da18cd3" providerId="LiveId" clId="{84F941B2-0741-48A3-8F4A-77455C8EA0D8}" dt="2022-09-12T05:02:03.759" v="3530" actId="20577"/>
          <ac:spMkLst>
            <pc:docMk/>
            <pc:sldMk cId="2715981177" sldId="461"/>
            <ac:spMk id="24" creationId="{DCF7A872-C2BE-E198-6C32-408E034216CB}"/>
          </ac:spMkLst>
        </pc:spChg>
      </pc:sldChg>
      <pc:sldChg chg="addSp modSp add mod">
        <pc:chgData name="昆翰 林" userId="fa956a882da18cd3" providerId="LiveId" clId="{84F941B2-0741-48A3-8F4A-77455C8EA0D8}" dt="2022-09-12T05:01:57.587" v="3526" actId="20577"/>
        <pc:sldMkLst>
          <pc:docMk/>
          <pc:sldMk cId="1269138510" sldId="462"/>
        </pc:sldMkLst>
        <pc:spChg chg="add mod">
          <ac:chgData name="昆翰 林" userId="fa956a882da18cd3" providerId="LiveId" clId="{84F941B2-0741-48A3-8F4A-77455C8EA0D8}" dt="2022-09-12T02:47:49.960" v="963" actId="20577"/>
          <ac:spMkLst>
            <pc:docMk/>
            <pc:sldMk cId="1269138510" sldId="462"/>
            <ac:spMk id="3" creationId="{BA03507B-C569-249B-C3D3-33A16F3553A5}"/>
          </ac:spMkLst>
        </pc:spChg>
        <pc:spChg chg="mod">
          <ac:chgData name="昆翰 林" userId="fa956a882da18cd3" providerId="LiveId" clId="{84F941B2-0741-48A3-8F4A-77455C8EA0D8}" dt="2022-09-12T02:45:57.476" v="912" actId="1076"/>
          <ac:spMkLst>
            <pc:docMk/>
            <pc:sldMk cId="1269138510" sldId="462"/>
            <ac:spMk id="6" creationId="{6B085153-8BD2-99B0-5A83-D210FC0DABC7}"/>
          </ac:spMkLst>
        </pc:spChg>
        <pc:spChg chg="mod">
          <ac:chgData name="昆翰 林" userId="fa956a882da18cd3" providerId="LiveId" clId="{84F941B2-0741-48A3-8F4A-77455C8EA0D8}" dt="2022-09-12T05:01:45.983" v="3518" actId="20577"/>
          <ac:spMkLst>
            <pc:docMk/>
            <pc:sldMk cId="1269138510" sldId="462"/>
            <ac:spMk id="10" creationId="{88955A4A-7E03-FE36-378E-194E5DA60821}"/>
          </ac:spMkLst>
        </pc:spChg>
        <pc:spChg chg="mod">
          <ac:chgData name="昆翰 林" userId="fa956a882da18cd3" providerId="LiveId" clId="{84F941B2-0741-48A3-8F4A-77455C8EA0D8}" dt="2022-09-12T05:01:41.532" v="3514" actId="20577"/>
          <ac:spMkLst>
            <pc:docMk/>
            <pc:sldMk cId="1269138510" sldId="462"/>
            <ac:spMk id="12" creationId="{D6F01C98-D5F1-F528-20DC-66E8FF01AAA7}"/>
          </ac:spMkLst>
        </pc:spChg>
        <pc:spChg chg="mod">
          <ac:chgData name="昆翰 林" userId="fa956a882da18cd3" providerId="LiveId" clId="{84F941B2-0741-48A3-8F4A-77455C8EA0D8}" dt="2022-09-12T05:01:57.587" v="3526" actId="20577"/>
          <ac:spMkLst>
            <pc:docMk/>
            <pc:sldMk cId="1269138510" sldId="462"/>
            <ac:spMk id="20" creationId="{98A0632D-CA97-A8C4-BEC4-180EFC67ADCF}"/>
          </ac:spMkLst>
        </pc:spChg>
        <pc:spChg chg="mod">
          <ac:chgData name="昆翰 林" userId="fa956a882da18cd3" providerId="LiveId" clId="{84F941B2-0741-48A3-8F4A-77455C8EA0D8}" dt="2022-09-12T05:01:50.240" v="3522" actId="20577"/>
          <ac:spMkLst>
            <pc:docMk/>
            <pc:sldMk cId="1269138510" sldId="462"/>
            <ac:spMk id="24" creationId="{DCF7A872-C2BE-E198-6C32-408E034216CB}"/>
          </ac:spMkLst>
        </pc:spChg>
      </pc:sldChg>
      <pc:sldChg chg="addSp delSp modSp add mod">
        <pc:chgData name="昆翰 林" userId="fa956a882da18cd3" providerId="LiveId" clId="{84F941B2-0741-48A3-8F4A-77455C8EA0D8}" dt="2022-09-20T01:27:37.607" v="10851" actId="20577"/>
        <pc:sldMkLst>
          <pc:docMk/>
          <pc:sldMk cId="3836101470" sldId="463"/>
        </pc:sldMkLst>
        <pc:spChg chg="add mod">
          <ac:chgData name="昆翰 林" userId="fa956a882da18cd3" providerId="LiveId" clId="{84F941B2-0741-48A3-8F4A-77455C8EA0D8}" dt="2022-09-17T13:44:58.156" v="4933" actId="1076"/>
          <ac:spMkLst>
            <pc:docMk/>
            <pc:sldMk cId="3836101470" sldId="463"/>
            <ac:spMk id="2" creationId="{1028AD96-0909-2034-2E65-B1536B443FE2}"/>
          </ac:spMkLst>
        </pc:spChg>
        <pc:spChg chg="del">
          <ac:chgData name="昆翰 林" userId="fa956a882da18cd3" providerId="LiveId" clId="{84F941B2-0741-48A3-8F4A-77455C8EA0D8}" dt="2022-09-12T02:50:39.208" v="1043" actId="478"/>
          <ac:spMkLst>
            <pc:docMk/>
            <pc:sldMk cId="3836101470" sldId="463"/>
            <ac:spMk id="3" creationId="{BA03507B-C569-249B-C3D3-33A16F3553A5}"/>
          </ac:spMkLst>
        </pc:spChg>
        <pc:spChg chg="mod">
          <ac:chgData name="昆翰 林" userId="fa956a882da18cd3" providerId="LiveId" clId="{84F941B2-0741-48A3-8F4A-77455C8EA0D8}" dt="2022-09-19T05:34:11.109" v="8303" actId="1076"/>
          <ac:spMkLst>
            <pc:docMk/>
            <pc:sldMk cId="3836101470" sldId="463"/>
            <ac:spMk id="6" creationId="{6B085153-8BD2-99B0-5A83-D210FC0DABC7}"/>
          </ac:spMkLst>
        </pc:spChg>
        <pc:spChg chg="add del">
          <ac:chgData name="昆翰 林" userId="fa956a882da18cd3" providerId="LiveId" clId="{84F941B2-0741-48A3-8F4A-77455C8EA0D8}" dt="2022-09-17T13:17:52.152" v="4870" actId="22"/>
          <ac:spMkLst>
            <pc:docMk/>
            <pc:sldMk cId="3836101470" sldId="463"/>
            <ac:spMk id="9" creationId="{6D578F2B-0557-8520-E728-6456C3977AB6}"/>
          </ac:spMkLst>
        </pc:spChg>
        <pc:spChg chg="add del">
          <ac:chgData name="昆翰 林" userId="fa956a882da18cd3" providerId="LiveId" clId="{84F941B2-0741-48A3-8F4A-77455C8EA0D8}" dt="2022-09-12T02:53:28.857" v="1223" actId="22"/>
          <ac:spMkLst>
            <pc:docMk/>
            <pc:sldMk cId="3836101470" sldId="463"/>
            <ac:spMk id="9" creationId="{D3627C0A-9CC3-482A-1228-7218CFCE9B28}"/>
          </ac:spMkLst>
        </pc:spChg>
        <pc:spChg chg="del">
          <ac:chgData name="昆翰 林" userId="fa956a882da18cd3" providerId="LiveId" clId="{84F941B2-0741-48A3-8F4A-77455C8EA0D8}" dt="2022-09-12T02:48:13.445" v="966" actId="478"/>
          <ac:spMkLst>
            <pc:docMk/>
            <pc:sldMk cId="3836101470" sldId="463"/>
            <ac:spMk id="10" creationId="{88955A4A-7E03-FE36-378E-194E5DA60821}"/>
          </ac:spMkLst>
        </pc:spChg>
        <pc:spChg chg="mod">
          <ac:chgData name="昆翰 林" userId="fa956a882da18cd3" providerId="LiveId" clId="{84F941B2-0741-48A3-8F4A-77455C8EA0D8}" dt="2022-09-20T01:27:37.607" v="10851" actId="20577"/>
          <ac:spMkLst>
            <pc:docMk/>
            <pc:sldMk cId="3836101470" sldId="463"/>
            <ac:spMk id="11" creationId="{2D5497F1-4D8F-4C4D-A4A3-29DEBA832C37}"/>
          </ac:spMkLst>
        </pc:spChg>
        <pc:spChg chg="mod">
          <ac:chgData name="昆翰 林" userId="fa956a882da18cd3" providerId="LiveId" clId="{84F941B2-0741-48A3-8F4A-77455C8EA0D8}" dt="2022-09-19T05:34:12.667" v="8305" actId="1076"/>
          <ac:spMkLst>
            <pc:docMk/>
            <pc:sldMk cId="3836101470" sldId="463"/>
            <ac:spMk id="12" creationId="{D6F01C98-D5F1-F528-20DC-66E8FF01AAA7}"/>
          </ac:spMkLst>
        </pc:spChg>
        <pc:spChg chg="add mod">
          <ac:chgData name="昆翰 林" userId="fa956a882da18cd3" providerId="LiveId" clId="{84F941B2-0741-48A3-8F4A-77455C8EA0D8}" dt="2022-09-17T13:45:15.484" v="4940" actId="1076"/>
          <ac:spMkLst>
            <pc:docMk/>
            <pc:sldMk cId="3836101470" sldId="463"/>
            <ac:spMk id="13" creationId="{5978EBF0-FC9E-F985-DE87-FF9E568E28FB}"/>
          </ac:spMkLst>
        </pc:spChg>
        <pc:spChg chg="add mod">
          <ac:chgData name="昆翰 林" userId="fa956a882da18cd3" providerId="LiveId" clId="{84F941B2-0741-48A3-8F4A-77455C8EA0D8}" dt="2022-09-17T13:44:52.636" v="4930" actId="1076"/>
          <ac:spMkLst>
            <pc:docMk/>
            <pc:sldMk cId="3836101470" sldId="463"/>
            <ac:spMk id="14" creationId="{3022CB9A-EE1E-96A3-09EA-27E7DA765FD8}"/>
          </ac:spMkLst>
        </pc:spChg>
        <pc:spChg chg="add mod">
          <ac:chgData name="昆翰 林" userId="fa956a882da18cd3" providerId="LiveId" clId="{84F941B2-0741-48A3-8F4A-77455C8EA0D8}" dt="2022-09-17T13:45:41.236" v="4953" actId="1076"/>
          <ac:spMkLst>
            <pc:docMk/>
            <pc:sldMk cId="3836101470" sldId="463"/>
            <ac:spMk id="16" creationId="{187DB1B3-C865-4B36-DAD1-DC182399D1E2}"/>
          </ac:spMkLst>
        </pc:spChg>
        <pc:spChg chg="add del">
          <ac:chgData name="昆翰 林" userId="fa956a882da18cd3" providerId="LiveId" clId="{84F941B2-0741-48A3-8F4A-77455C8EA0D8}" dt="2022-09-17T13:45:19.585" v="4942" actId="22"/>
          <ac:spMkLst>
            <pc:docMk/>
            <pc:sldMk cId="3836101470" sldId="463"/>
            <ac:spMk id="18" creationId="{F598F4EA-6D56-72D9-CEA2-58222F4CE43E}"/>
          </ac:spMkLst>
        </pc:spChg>
        <pc:spChg chg="add mod">
          <ac:chgData name="昆翰 林" userId="fa956a882da18cd3" providerId="LiveId" clId="{84F941B2-0741-48A3-8F4A-77455C8EA0D8}" dt="2022-09-17T13:45:38.370" v="4952" actId="1076"/>
          <ac:spMkLst>
            <pc:docMk/>
            <pc:sldMk cId="3836101470" sldId="463"/>
            <ac:spMk id="20" creationId="{1296417F-9ACC-28C5-FA84-17EAE359C403}"/>
          </ac:spMkLst>
        </pc:spChg>
        <pc:spChg chg="del">
          <ac:chgData name="昆翰 林" userId="fa956a882da18cd3" providerId="LiveId" clId="{84F941B2-0741-48A3-8F4A-77455C8EA0D8}" dt="2022-09-12T02:48:11.814" v="965" actId="478"/>
          <ac:spMkLst>
            <pc:docMk/>
            <pc:sldMk cId="3836101470" sldId="463"/>
            <ac:spMk id="20" creationId="{98A0632D-CA97-A8C4-BEC4-180EFC67ADCF}"/>
          </ac:spMkLst>
        </pc:spChg>
        <pc:spChg chg="del">
          <ac:chgData name="昆翰 林" userId="fa956a882da18cd3" providerId="LiveId" clId="{84F941B2-0741-48A3-8F4A-77455C8EA0D8}" dt="2022-09-12T02:48:13.445" v="966" actId="478"/>
          <ac:spMkLst>
            <pc:docMk/>
            <pc:sldMk cId="3836101470" sldId="463"/>
            <ac:spMk id="24" creationId="{DCF7A872-C2BE-E198-6C32-408E034216CB}"/>
          </ac:spMkLst>
        </pc:spChg>
      </pc:sldChg>
      <pc:sldChg chg="addSp delSp modSp add mod modNotesTx">
        <pc:chgData name="昆翰 林" userId="fa956a882da18cd3" providerId="LiveId" clId="{84F941B2-0741-48A3-8F4A-77455C8EA0D8}" dt="2022-09-20T01:27:31.638" v="10846" actId="20577"/>
        <pc:sldMkLst>
          <pc:docMk/>
          <pc:sldMk cId="3797288133" sldId="464"/>
        </pc:sldMkLst>
        <pc:spChg chg="add mod">
          <ac:chgData name="昆翰 林" userId="fa956a882da18cd3" providerId="LiveId" clId="{84F941B2-0741-48A3-8F4A-77455C8EA0D8}" dt="2022-09-19T05:34:33.218" v="8313" actId="1076"/>
          <ac:spMkLst>
            <pc:docMk/>
            <pc:sldMk cId="3797288133" sldId="464"/>
            <ac:spMk id="2" creationId="{5776537B-AAB9-3889-DDA7-395D4627F8A6}"/>
          </ac:spMkLst>
        </pc:spChg>
        <pc:spChg chg="add mod">
          <ac:chgData name="昆翰 林" userId="fa956a882da18cd3" providerId="LiveId" clId="{84F941B2-0741-48A3-8F4A-77455C8EA0D8}" dt="2022-09-19T05:34:48.436" v="8344" actId="20577"/>
          <ac:spMkLst>
            <pc:docMk/>
            <pc:sldMk cId="3797288133" sldId="464"/>
            <ac:spMk id="3" creationId="{301DAD6B-5D16-0FD9-D2AF-AC8DE4456FF2}"/>
          </ac:spMkLst>
        </pc:spChg>
        <pc:spChg chg="del">
          <ac:chgData name="昆翰 林" userId="fa956a882da18cd3" providerId="LiveId" clId="{84F941B2-0741-48A3-8F4A-77455C8EA0D8}" dt="2022-09-12T02:59:02.982" v="1331" actId="478"/>
          <ac:spMkLst>
            <pc:docMk/>
            <pc:sldMk cId="3797288133" sldId="464"/>
            <ac:spMk id="6" creationId="{6B085153-8BD2-99B0-5A83-D210FC0DABC7}"/>
          </ac:spMkLst>
        </pc:spChg>
        <pc:spChg chg="add mod">
          <ac:chgData name="昆翰 林" userId="fa956a882da18cd3" providerId="LiveId" clId="{84F941B2-0741-48A3-8F4A-77455C8EA0D8}" dt="2022-09-19T05:35:27.771" v="8352" actId="1076"/>
          <ac:spMkLst>
            <pc:docMk/>
            <pc:sldMk cId="3797288133" sldId="464"/>
            <ac:spMk id="6" creationId="{EB1A9F31-1697-CC49-CAAD-B0CE63A0DDA0}"/>
          </ac:spMkLst>
        </pc:spChg>
        <pc:spChg chg="add del">
          <ac:chgData name="昆翰 林" userId="fa956a882da18cd3" providerId="LiveId" clId="{84F941B2-0741-48A3-8F4A-77455C8EA0D8}" dt="2022-09-12T03:18:56.102" v="1847" actId="22"/>
          <ac:spMkLst>
            <pc:docMk/>
            <pc:sldMk cId="3797288133" sldId="464"/>
            <ac:spMk id="10" creationId="{EF584248-3004-EE69-1530-746A5B618A08}"/>
          </ac:spMkLst>
        </pc:spChg>
        <pc:spChg chg="mod">
          <ac:chgData name="昆翰 林" userId="fa956a882da18cd3" providerId="LiveId" clId="{84F941B2-0741-48A3-8F4A-77455C8EA0D8}" dt="2022-09-20T01:27:31.638" v="10846" actId="20577"/>
          <ac:spMkLst>
            <pc:docMk/>
            <pc:sldMk cId="3797288133" sldId="464"/>
            <ac:spMk id="11" creationId="{2D5497F1-4D8F-4C4D-A4A3-29DEBA832C37}"/>
          </ac:spMkLst>
        </pc:spChg>
        <pc:spChg chg="del">
          <ac:chgData name="昆翰 林" userId="fa956a882da18cd3" providerId="LiveId" clId="{84F941B2-0741-48A3-8F4A-77455C8EA0D8}" dt="2022-09-12T02:59:02.982" v="1331" actId="478"/>
          <ac:spMkLst>
            <pc:docMk/>
            <pc:sldMk cId="3797288133" sldId="464"/>
            <ac:spMk id="12" creationId="{D6F01C98-D5F1-F528-20DC-66E8FF01AAA7}"/>
          </ac:spMkLst>
        </pc:spChg>
        <pc:spChg chg="del">
          <ac:chgData name="昆翰 林" userId="fa956a882da18cd3" providerId="LiveId" clId="{84F941B2-0741-48A3-8F4A-77455C8EA0D8}" dt="2022-09-12T02:59:02.982" v="1331" actId="478"/>
          <ac:spMkLst>
            <pc:docMk/>
            <pc:sldMk cId="3797288133" sldId="464"/>
            <ac:spMk id="14" creationId="{3022CB9A-EE1E-96A3-09EA-27E7DA765FD8}"/>
          </ac:spMkLst>
        </pc:spChg>
        <pc:spChg chg="add del mod">
          <ac:chgData name="昆翰 林" userId="fa956a882da18cd3" providerId="LiveId" clId="{84F941B2-0741-48A3-8F4A-77455C8EA0D8}" dt="2022-09-17T13:04:08.056" v="4656" actId="478"/>
          <ac:spMkLst>
            <pc:docMk/>
            <pc:sldMk cId="3797288133" sldId="464"/>
            <ac:spMk id="16" creationId="{2A308483-6D87-59C2-9400-83A2A9A13ADC}"/>
          </ac:spMkLst>
        </pc:spChg>
        <pc:spChg chg="add del">
          <ac:chgData name="昆翰 林" userId="fa956a882da18cd3" providerId="LiveId" clId="{84F941B2-0741-48A3-8F4A-77455C8EA0D8}" dt="2022-09-12T03:19:32.524" v="1859" actId="22"/>
          <ac:spMkLst>
            <pc:docMk/>
            <pc:sldMk cId="3797288133" sldId="464"/>
            <ac:spMk id="18" creationId="{5C902463-11C7-7101-D242-18FAAF43BC1A}"/>
          </ac:spMkLst>
        </pc:spChg>
        <pc:spChg chg="add del mod">
          <ac:chgData name="昆翰 林" userId="fa956a882da18cd3" providerId="LiveId" clId="{84F941B2-0741-48A3-8F4A-77455C8EA0D8}" dt="2022-09-17T13:04:09.181" v="4657" actId="478"/>
          <ac:spMkLst>
            <pc:docMk/>
            <pc:sldMk cId="3797288133" sldId="464"/>
            <ac:spMk id="20" creationId="{55AD43E9-C2B1-0E5E-59D4-098CF2215E96}"/>
          </ac:spMkLst>
        </pc:spChg>
        <pc:spChg chg="add del mod">
          <ac:chgData name="昆翰 林" userId="fa956a882da18cd3" providerId="LiveId" clId="{84F941B2-0741-48A3-8F4A-77455C8EA0D8}" dt="2022-09-17T13:04:09.910" v="4658" actId="478"/>
          <ac:spMkLst>
            <pc:docMk/>
            <pc:sldMk cId="3797288133" sldId="464"/>
            <ac:spMk id="22" creationId="{E07A8652-7928-D8F2-AA82-C3E50CD3BDB5}"/>
          </ac:spMkLst>
        </pc:spChg>
        <pc:spChg chg="add del mod">
          <ac:chgData name="昆翰 林" userId="fa956a882da18cd3" providerId="LiveId" clId="{84F941B2-0741-48A3-8F4A-77455C8EA0D8}" dt="2022-09-17T13:04:11.206" v="4659" actId="478"/>
          <ac:spMkLst>
            <pc:docMk/>
            <pc:sldMk cId="3797288133" sldId="464"/>
            <ac:spMk id="24" creationId="{03441F25-69F4-0D9C-A630-6CD360D5075B}"/>
          </ac:spMkLst>
        </pc:spChg>
      </pc:sldChg>
      <pc:sldChg chg="addSp delSp modSp add mod">
        <pc:chgData name="昆翰 林" userId="fa956a882da18cd3" providerId="LiveId" clId="{84F941B2-0741-48A3-8F4A-77455C8EA0D8}" dt="2022-09-19T05:37:24.178" v="8362" actId="1036"/>
        <pc:sldMkLst>
          <pc:docMk/>
          <pc:sldMk cId="2504569722" sldId="465"/>
        </pc:sldMkLst>
        <pc:spChg chg="mod">
          <ac:chgData name="昆翰 林" userId="fa956a882da18cd3" providerId="LiveId" clId="{84F941B2-0741-48A3-8F4A-77455C8EA0D8}" dt="2022-09-19T05:37:24.178" v="8362" actId="1036"/>
          <ac:spMkLst>
            <pc:docMk/>
            <pc:sldMk cId="2504569722" sldId="465"/>
            <ac:spMk id="3" creationId="{301DAD6B-5D16-0FD9-D2AF-AC8DE4456FF2}"/>
          </ac:spMkLst>
        </pc:spChg>
        <pc:spChg chg="add mod">
          <ac:chgData name="昆翰 林" userId="fa956a882da18cd3" providerId="LiveId" clId="{84F941B2-0741-48A3-8F4A-77455C8EA0D8}" dt="2022-09-12T03:37:16.660" v="2335" actId="20577"/>
          <ac:spMkLst>
            <pc:docMk/>
            <pc:sldMk cId="2504569722" sldId="465"/>
            <ac:spMk id="13" creationId="{377FFAD9-BA25-2955-BEC3-493794491A81}"/>
          </ac:spMkLst>
        </pc:spChg>
        <pc:picChg chg="add del mod">
          <ac:chgData name="昆翰 林" userId="fa956a882da18cd3" providerId="LiveId" clId="{84F941B2-0741-48A3-8F4A-77455C8EA0D8}" dt="2022-09-12T03:32:07.248" v="2157" actId="478"/>
          <ac:picMkLst>
            <pc:docMk/>
            <pc:sldMk cId="2504569722" sldId="465"/>
            <ac:picMk id="6" creationId="{F1643A4C-BAF4-7877-23E9-5C5EBF42015B}"/>
          </ac:picMkLst>
        </pc:picChg>
        <pc:picChg chg="add mod">
          <ac:chgData name="昆翰 林" userId="fa956a882da18cd3" providerId="LiveId" clId="{84F941B2-0741-48A3-8F4A-77455C8EA0D8}" dt="2022-09-12T03:32:14.829" v="2163" actId="1076"/>
          <ac:picMkLst>
            <pc:docMk/>
            <pc:sldMk cId="2504569722" sldId="465"/>
            <ac:picMk id="10" creationId="{52AD385A-5619-18A9-1DB5-93DF35FC5FA9}"/>
          </ac:picMkLst>
        </pc:picChg>
      </pc:sldChg>
      <pc:sldChg chg="addSp delSp modSp add mod">
        <pc:chgData name="昆翰 林" userId="fa956a882da18cd3" providerId="LiveId" clId="{84F941B2-0741-48A3-8F4A-77455C8EA0D8}" dt="2022-09-17T13:15:05.372" v="4766" actId="20577"/>
        <pc:sldMkLst>
          <pc:docMk/>
          <pc:sldMk cId="2719386450" sldId="466"/>
        </pc:sldMkLst>
        <pc:spChg chg="mod">
          <ac:chgData name="昆翰 林" userId="fa956a882da18cd3" providerId="LiveId" clId="{84F941B2-0741-48A3-8F4A-77455C8EA0D8}" dt="2022-09-17T13:15:05.372" v="4766" actId="20577"/>
          <ac:spMkLst>
            <pc:docMk/>
            <pc:sldMk cId="2719386450" sldId="466"/>
            <ac:spMk id="3" creationId="{301DAD6B-5D16-0FD9-D2AF-AC8DE4456FF2}"/>
          </ac:spMkLst>
        </pc:spChg>
        <pc:spChg chg="add">
          <ac:chgData name="昆翰 林" userId="fa956a882da18cd3" providerId="LiveId" clId="{84F941B2-0741-48A3-8F4A-77455C8EA0D8}" dt="2022-09-12T03:37:27.778" v="2336" actId="22"/>
          <ac:spMkLst>
            <pc:docMk/>
            <pc:sldMk cId="2719386450" sldId="466"/>
            <ac:spMk id="6" creationId="{E39909B5-E127-54F6-94C7-27726FC96F43}"/>
          </ac:spMkLst>
        </pc:spChg>
        <pc:spChg chg="mod">
          <ac:chgData name="昆翰 林" userId="fa956a882da18cd3" providerId="LiveId" clId="{84F941B2-0741-48A3-8F4A-77455C8EA0D8}" dt="2022-09-12T03:34:41.287" v="2201" actId="20577"/>
          <ac:spMkLst>
            <pc:docMk/>
            <pc:sldMk cId="2719386450" sldId="466"/>
            <ac:spMk id="11" creationId="{2D5497F1-4D8F-4C4D-A4A3-29DEBA832C37}"/>
          </ac:spMkLst>
        </pc:spChg>
        <pc:picChg chg="add del">
          <ac:chgData name="昆翰 林" userId="fa956a882da18cd3" providerId="LiveId" clId="{84F941B2-0741-48A3-8F4A-77455C8EA0D8}" dt="2022-09-12T03:42:42.467" v="2570" actId="478"/>
          <ac:picMkLst>
            <pc:docMk/>
            <pc:sldMk cId="2719386450" sldId="466"/>
            <ac:picMk id="10" creationId="{52AD385A-5619-18A9-1DB5-93DF35FC5FA9}"/>
          </ac:picMkLst>
        </pc:picChg>
      </pc:sldChg>
      <pc:sldChg chg="addSp delSp modSp add mod">
        <pc:chgData name="昆翰 林" userId="fa956a882da18cd3" providerId="LiveId" clId="{84F941B2-0741-48A3-8F4A-77455C8EA0D8}" dt="2022-09-12T03:48:05.006" v="2790" actId="1076"/>
        <pc:sldMkLst>
          <pc:docMk/>
          <pc:sldMk cId="2209167252" sldId="467"/>
        </pc:sldMkLst>
        <pc:spChg chg="del">
          <ac:chgData name="昆翰 林" userId="fa956a882da18cd3" providerId="LiveId" clId="{84F941B2-0741-48A3-8F4A-77455C8EA0D8}" dt="2022-09-12T03:44:19.865" v="2662" actId="478"/>
          <ac:spMkLst>
            <pc:docMk/>
            <pc:sldMk cId="2209167252" sldId="467"/>
            <ac:spMk id="3" creationId="{301DAD6B-5D16-0FD9-D2AF-AC8DE4456FF2}"/>
          </ac:spMkLst>
        </pc:spChg>
        <pc:spChg chg="add del">
          <ac:chgData name="昆翰 林" userId="fa956a882da18cd3" providerId="LiveId" clId="{84F941B2-0741-48A3-8F4A-77455C8EA0D8}" dt="2022-09-12T03:44:22.856" v="2664" actId="22"/>
          <ac:spMkLst>
            <pc:docMk/>
            <pc:sldMk cId="2209167252" sldId="467"/>
            <ac:spMk id="9" creationId="{72D32750-0FCF-26D1-BB35-BDBC33BD4BAD}"/>
          </ac:spMkLst>
        </pc:spChg>
        <pc:spChg chg="add mod">
          <ac:chgData name="昆翰 林" userId="fa956a882da18cd3" providerId="LiveId" clId="{84F941B2-0741-48A3-8F4A-77455C8EA0D8}" dt="2022-09-12T03:47:52.167" v="2784" actId="1076"/>
          <ac:spMkLst>
            <pc:docMk/>
            <pc:sldMk cId="2209167252" sldId="467"/>
            <ac:spMk id="13" creationId="{DCE517A5-6690-F643-04D4-13B62C59C523}"/>
          </ac:spMkLst>
        </pc:spChg>
        <pc:spChg chg="add mod">
          <ac:chgData name="昆翰 林" userId="fa956a882da18cd3" providerId="LiveId" clId="{84F941B2-0741-48A3-8F4A-77455C8EA0D8}" dt="2022-09-12T03:47:59.429" v="2788" actId="1076"/>
          <ac:spMkLst>
            <pc:docMk/>
            <pc:sldMk cId="2209167252" sldId="467"/>
            <ac:spMk id="16" creationId="{0F2174D7-E02D-8A8B-A131-454643CE18ED}"/>
          </ac:spMkLst>
        </pc:spChg>
        <pc:spChg chg="add del">
          <ac:chgData name="昆翰 林" userId="fa956a882da18cd3" providerId="LiveId" clId="{84F941B2-0741-48A3-8F4A-77455C8EA0D8}" dt="2022-09-12T03:45:49.810" v="2700" actId="22"/>
          <ac:spMkLst>
            <pc:docMk/>
            <pc:sldMk cId="2209167252" sldId="467"/>
            <ac:spMk id="18" creationId="{8E8FC436-53CA-716E-CE06-6702A603F746}"/>
          </ac:spMkLst>
        </pc:spChg>
        <pc:spChg chg="add mod">
          <ac:chgData name="昆翰 林" userId="fa956a882da18cd3" providerId="LiveId" clId="{84F941B2-0741-48A3-8F4A-77455C8EA0D8}" dt="2022-09-12T03:48:02.415" v="2789" actId="1076"/>
          <ac:spMkLst>
            <pc:docMk/>
            <pc:sldMk cId="2209167252" sldId="467"/>
            <ac:spMk id="20" creationId="{D288AFB6-CB9A-7E90-7586-01CC832CFDE7}"/>
          </ac:spMkLst>
        </pc:spChg>
        <pc:spChg chg="add mod">
          <ac:chgData name="昆翰 林" userId="fa956a882da18cd3" providerId="LiveId" clId="{84F941B2-0741-48A3-8F4A-77455C8EA0D8}" dt="2022-09-12T03:47:55.765" v="2786" actId="1076"/>
          <ac:spMkLst>
            <pc:docMk/>
            <pc:sldMk cId="2209167252" sldId="467"/>
            <ac:spMk id="22" creationId="{C5D857E8-2741-E18B-427F-83E1DC45707E}"/>
          </ac:spMkLst>
        </pc:spChg>
        <pc:spChg chg="add del">
          <ac:chgData name="昆翰 林" userId="fa956a882da18cd3" providerId="LiveId" clId="{84F941B2-0741-48A3-8F4A-77455C8EA0D8}" dt="2022-09-12T03:47:04.036" v="2740" actId="478"/>
          <ac:spMkLst>
            <pc:docMk/>
            <pc:sldMk cId="2209167252" sldId="467"/>
            <ac:spMk id="24" creationId="{167A9584-1EE4-C042-945A-8FF8C34F6914}"/>
          </ac:spMkLst>
        </pc:spChg>
        <pc:spChg chg="add mod">
          <ac:chgData name="昆翰 林" userId="fa956a882da18cd3" providerId="LiveId" clId="{84F941B2-0741-48A3-8F4A-77455C8EA0D8}" dt="2022-09-12T03:48:05.006" v="2790" actId="1076"/>
          <ac:spMkLst>
            <pc:docMk/>
            <pc:sldMk cId="2209167252" sldId="467"/>
            <ac:spMk id="26" creationId="{B7DD4B45-C8A3-02DF-09AD-FA868603C1E9}"/>
          </ac:spMkLst>
        </pc:spChg>
        <pc:picChg chg="del">
          <ac:chgData name="昆翰 林" userId="fa956a882da18cd3" providerId="LiveId" clId="{84F941B2-0741-48A3-8F4A-77455C8EA0D8}" dt="2022-09-12T03:44:18.225" v="2661" actId="478"/>
          <ac:picMkLst>
            <pc:docMk/>
            <pc:sldMk cId="2209167252" sldId="467"/>
            <ac:picMk id="10" creationId="{52AD385A-5619-18A9-1DB5-93DF35FC5FA9}"/>
          </ac:picMkLst>
        </pc:picChg>
      </pc:sldChg>
      <pc:sldChg chg="addSp delSp modSp add mod">
        <pc:chgData name="昆翰 林" userId="fa956a882da18cd3" providerId="LiveId" clId="{84F941B2-0741-48A3-8F4A-77455C8EA0D8}" dt="2022-09-12T04:47:27.329" v="2951" actId="1076"/>
        <pc:sldMkLst>
          <pc:docMk/>
          <pc:sldMk cId="189482504" sldId="468"/>
        </pc:sldMkLst>
        <pc:spChg chg="add del">
          <ac:chgData name="昆翰 林" userId="fa956a882da18cd3" providerId="LiveId" clId="{84F941B2-0741-48A3-8F4A-77455C8EA0D8}" dt="2022-09-12T04:43:28.591" v="2795" actId="22"/>
          <ac:spMkLst>
            <pc:docMk/>
            <pc:sldMk cId="189482504" sldId="468"/>
            <ac:spMk id="3" creationId="{9720E5EB-B99A-7F02-8BD4-DAC32293BA9C}"/>
          </ac:spMkLst>
        </pc:spChg>
        <pc:spChg chg="add mod">
          <ac:chgData name="昆翰 林" userId="fa956a882da18cd3" providerId="LiveId" clId="{84F941B2-0741-48A3-8F4A-77455C8EA0D8}" dt="2022-09-12T04:44:40.274" v="2816" actId="1076"/>
          <ac:spMkLst>
            <pc:docMk/>
            <pc:sldMk cId="189482504" sldId="468"/>
            <ac:spMk id="10" creationId="{AD13BDCB-E14A-33C7-7657-C1BC808708D5}"/>
          </ac:spMkLst>
        </pc:spChg>
        <pc:spChg chg="del">
          <ac:chgData name="昆翰 林" userId="fa956a882da18cd3" providerId="LiveId" clId="{84F941B2-0741-48A3-8F4A-77455C8EA0D8}" dt="2022-09-12T04:43:04.603" v="2792" actId="478"/>
          <ac:spMkLst>
            <pc:docMk/>
            <pc:sldMk cId="189482504" sldId="468"/>
            <ac:spMk id="13" creationId="{DCE517A5-6690-F643-04D4-13B62C59C523}"/>
          </ac:spMkLst>
        </pc:spChg>
        <pc:spChg chg="add mod">
          <ac:chgData name="昆翰 林" userId="fa956a882da18cd3" providerId="LiveId" clId="{84F941B2-0741-48A3-8F4A-77455C8EA0D8}" dt="2022-09-12T04:46:28.840" v="2897" actId="122"/>
          <ac:spMkLst>
            <pc:docMk/>
            <pc:sldMk cId="189482504" sldId="468"/>
            <ac:spMk id="14" creationId="{761D22ED-95DE-5B63-2011-C797C62CE9C6}"/>
          </ac:spMkLst>
        </pc:spChg>
        <pc:spChg chg="del">
          <ac:chgData name="昆翰 林" userId="fa956a882da18cd3" providerId="LiveId" clId="{84F941B2-0741-48A3-8F4A-77455C8EA0D8}" dt="2022-09-12T04:43:04.603" v="2792" actId="478"/>
          <ac:spMkLst>
            <pc:docMk/>
            <pc:sldMk cId="189482504" sldId="468"/>
            <ac:spMk id="16" creationId="{0F2174D7-E02D-8A8B-A131-454643CE18ED}"/>
          </ac:spMkLst>
        </pc:spChg>
        <pc:spChg chg="add del">
          <ac:chgData name="昆翰 林" userId="fa956a882da18cd3" providerId="LiveId" clId="{84F941B2-0741-48A3-8F4A-77455C8EA0D8}" dt="2022-09-12T04:45:09.713" v="2825" actId="22"/>
          <ac:spMkLst>
            <pc:docMk/>
            <pc:sldMk cId="189482504" sldId="468"/>
            <ac:spMk id="18" creationId="{B9048F06-6982-0D33-E5D8-00A0A3683114}"/>
          </ac:spMkLst>
        </pc:spChg>
        <pc:spChg chg="del">
          <ac:chgData name="昆翰 林" userId="fa956a882da18cd3" providerId="LiveId" clId="{84F941B2-0741-48A3-8F4A-77455C8EA0D8}" dt="2022-09-12T04:43:04.603" v="2792" actId="478"/>
          <ac:spMkLst>
            <pc:docMk/>
            <pc:sldMk cId="189482504" sldId="468"/>
            <ac:spMk id="20" creationId="{D288AFB6-CB9A-7E90-7586-01CC832CFDE7}"/>
          </ac:spMkLst>
        </pc:spChg>
        <pc:spChg chg="add mod">
          <ac:chgData name="昆翰 林" userId="fa956a882da18cd3" providerId="LiveId" clId="{84F941B2-0741-48A3-8F4A-77455C8EA0D8}" dt="2022-09-12T04:47:27.329" v="2951" actId="1076"/>
          <ac:spMkLst>
            <pc:docMk/>
            <pc:sldMk cId="189482504" sldId="468"/>
            <ac:spMk id="21" creationId="{3235417C-8BC5-4C34-49A0-DAE7159D016D}"/>
          </ac:spMkLst>
        </pc:spChg>
        <pc:spChg chg="del">
          <ac:chgData name="昆翰 林" userId="fa956a882da18cd3" providerId="LiveId" clId="{84F941B2-0741-48A3-8F4A-77455C8EA0D8}" dt="2022-09-12T04:43:04.603" v="2792" actId="478"/>
          <ac:spMkLst>
            <pc:docMk/>
            <pc:sldMk cId="189482504" sldId="468"/>
            <ac:spMk id="22" creationId="{C5D857E8-2741-E18B-427F-83E1DC45707E}"/>
          </ac:spMkLst>
        </pc:spChg>
        <pc:spChg chg="mod">
          <ac:chgData name="昆翰 林" userId="fa956a882da18cd3" providerId="LiveId" clId="{84F941B2-0741-48A3-8F4A-77455C8EA0D8}" dt="2022-09-12T04:44:38.400" v="2815" actId="207"/>
          <ac:spMkLst>
            <pc:docMk/>
            <pc:sldMk cId="189482504" sldId="468"/>
            <ac:spMk id="26" creationId="{B7DD4B45-C8A3-02DF-09AD-FA868603C1E9}"/>
          </ac:spMkLst>
        </pc:spChg>
      </pc:sldChg>
      <pc:sldChg chg="addSp delSp modSp add mod modNotesTx">
        <pc:chgData name="昆翰 林" userId="fa956a882da18cd3" providerId="LiveId" clId="{84F941B2-0741-48A3-8F4A-77455C8EA0D8}" dt="2022-09-17T13:15:06.661" v="4767" actId="14100"/>
        <pc:sldMkLst>
          <pc:docMk/>
          <pc:sldMk cId="745582889" sldId="469"/>
        </pc:sldMkLst>
        <pc:spChg chg="mod">
          <ac:chgData name="昆翰 林" userId="fa956a882da18cd3" providerId="LiveId" clId="{84F941B2-0741-48A3-8F4A-77455C8EA0D8}" dt="2022-09-17T13:15:06.661" v="4767" actId="14100"/>
          <ac:spMkLst>
            <pc:docMk/>
            <pc:sldMk cId="745582889" sldId="469"/>
            <ac:spMk id="3" creationId="{301DAD6B-5D16-0FD9-D2AF-AC8DE4456FF2}"/>
          </ac:spMkLst>
        </pc:spChg>
        <pc:spChg chg="mod">
          <ac:chgData name="昆翰 林" userId="fa956a882da18cd3" providerId="LiveId" clId="{84F941B2-0741-48A3-8F4A-77455C8EA0D8}" dt="2022-09-12T04:49:23.297" v="2995" actId="20577"/>
          <ac:spMkLst>
            <pc:docMk/>
            <pc:sldMk cId="745582889" sldId="469"/>
            <ac:spMk id="11" creationId="{2D5497F1-4D8F-4C4D-A4A3-29DEBA832C37}"/>
          </ac:spMkLst>
        </pc:spChg>
        <pc:spChg chg="add mod">
          <ac:chgData name="昆翰 林" userId="fa956a882da18cd3" providerId="LiveId" clId="{84F941B2-0741-48A3-8F4A-77455C8EA0D8}" dt="2022-09-12T05:04:13.448" v="3621" actId="1076"/>
          <ac:spMkLst>
            <pc:docMk/>
            <pc:sldMk cId="745582889" sldId="469"/>
            <ac:spMk id="12" creationId="{2D45C150-9545-6F35-93E7-09E3DECAB7FB}"/>
          </ac:spMkLst>
        </pc:spChg>
        <pc:picChg chg="add mod">
          <ac:chgData name="昆翰 林" userId="fa956a882da18cd3" providerId="LiveId" clId="{84F941B2-0741-48A3-8F4A-77455C8EA0D8}" dt="2022-09-12T05:04:15.136" v="3622" actId="1076"/>
          <ac:picMkLst>
            <pc:docMk/>
            <pc:sldMk cId="745582889" sldId="469"/>
            <ac:picMk id="6" creationId="{8A2A8499-0512-B961-FFF0-7C1AA58A7A8D}"/>
          </ac:picMkLst>
        </pc:picChg>
        <pc:picChg chg="del">
          <ac:chgData name="昆翰 林" userId="fa956a882da18cd3" providerId="LiveId" clId="{84F941B2-0741-48A3-8F4A-77455C8EA0D8}" dt="2022-09-12T04:49:27.258" v="2996" actId="478"/>
          <ac:picMkLst>
            <pc:docMk/>
            <pc:sldMk cId="745582889" sldId="469"/>
            <ac:picMk id="10" creationId="{52AD385A-5619-18A9-1DB5-93DF35FC5FA9}"/>
          </ac:picMkLst>
        </pc:picChg>
      </pc:sldChg>
      <pc:sldChg chg="addSp delSp modSp add mod ord">
        <pc:chgData name="昆翰 林" userId="fa956a882da18cd3" providerId="LiveId" clId="{84F941B2-0741-48A3-8F4A-77455C8EA0D8}" dt="2022-09-12T05:12:16.795" v="4075" actId="207"/>
        <pc:sldMkLst>
          <pc:docMk/>
          <pc:sldMk cId="832654789" sldId="470"/>
        </pc:sldMkLst>
        <pc:spChg chg="mod">
          <ac:chgData name="昆翰 林" userId="fa956a882da18cd3" providerId="LiveId" clId="{84F941B2-0741-48A3-8F4A-77455C8EA0D8}" dt="2022-09-12T05:12:16.795" v="4075" actId="207"/>
          <ac:spMkLst>
            <pc:docMk/>
            <pc:sldMk cId="832654789" sldId="470"/>
            <ac:spMk id="3" creationId="{301DAD6B-5D16-0FD9-D2AF-AC8DE4456FF2}"/>
          </ac:spMkLst>
        </pc:spChg>
        <pc:spChg chg="mod">
          <ac:chgData name="昆翰 林" userId="fa956a882da18cd3" providerId="LiveId" clId="{84F941B2-0741-48A3-8F4A-77455C8EA0D8}" dt="2022-09-12T04:57:44.462" v="3297" actId="20577"/>
          <ac:spMkLst>
            <pc:docMk/>
            <pc:sldMk cId="832654789" sldId="470"/>
            <ac:spMk id="11" creationId="{2D5497F1-4D8F-4C4D-A4A3-29DEBA832C37}"/>
          </ac:spMkLst>
        </pc:spChg>
        <pc:picChg chg="add mod">
          <ac:chgData name="昆翰 林" userId="fa956a882da18cd3" providerId="LiveId" clId="{84F941B2-0741-48A3-8F4A-77455C8EA0D8}" dt="2022-09-12T05:07:24.624" v="3800" actId="1076"/>
          <ac:picMkLst>
            <pc:docMk/>
            <pc:sldMk cId="832654789" sldId="470"/>
            <ac:picMk id="9" creationId="{75068D9C-DB58-C58E-0E41-079E0A6EFA25}"/>
          </ac:picMkLst>
        </pc:picChg>
        <pc:picChg chg="del">
          <ac:chgData name="昆翰 林" userId="fa956a882da18cd3" providerId="LiveId" clId="{84F941B2-0741-48A3-8F4A-77455C8EA0D8}" dt="2022-09-12T04:58:38.758" v="3301" actId="478"/>
          <ac:picMkLst>
            <pc:docMk/>
            <pc:sldMk cId="832654789" sldId="470"/>
            <ac:picMk id="10" creationId="{52AD385A-5619-18A9-1DB5-93DF35FC5FA9}"/>
          </ac:picMkLst>
        </pc:picChg>
      </pc:sldChg>
      <pc:sldChg chg="addSp modSp add mod">
        <pc:chgData name="昆翰 林" userId="fa956a882da18cd3" providerId="LiveId" clId="{84F941B2-0741-48A3-8F4A-77455C8EA0D8}" dt="2022-09-12T05:12:51.999" v="4083" actId="1076"/>
        <pc:sldMkLst>
          <pc:docMk/>
          <pc:sldMk cId="4225748129" sldId="471"/>
        </pc:sldMkLst>
        <pc:spChg chg="mod">
          <ac:chgData name="昆翰 林" userId="fa956a882da18cd3" providerId="LiveId" clId="{84F941B2-0741-48A3-8F4A-77455C8EA0D8}" dt="2022-09-12T05:12:49.672" v="4082" actId="1076"/>
          <ac:spMkLst>
            <pc:docMk/>
            <pc:sldMk cId="4225748129" sldId="471"/>
            <ac:spMk id="3" creationId="{301DAD6B-5D16-0FD9-D2AF-AC8DE4456FF2}"/>
          </ac:spMkLst>
        </pc:spChg>
        <pc:spChg chg="add mod">
          <ac:chgData name="昆翰 林" userId="fa956a882da18cd3" providerId="LiveId" clId="{84F941B2-0741-48A3-8F4A-77455C8EA0D8}" dt="2022-09-12T05:12:51.999" v="4083" actId="1076"/>
          <ac:spMkLst>
            <pc:docMk/>
            <pc:sldMk cId="4225748129" sldId="471"/>
            <ac:spMk id="10" creationId="{019DA05B-31F3-56FD-7B3A-A6B128E2C82D}"/>
          </ac:spMkLst>
        </pc:spChg>
      </pc:sldChg>
      <pc:sldChg chg="addSp delSp modSp add mod">
        <pc:chgData name="昆翰 林" userId="fa956a882da18cd3" providerId="LiveId" clId="{84F941B2-0741-48A3-8F4A-77455C8EA0D8}" dt="2022-09-12T05:22:13.551" v="4514" actId="113"/>
        <pc:sldMkLst>
          <pc:docMk/>
          <pc:sldMk cId="1897994328" sldId="472"/>
        </pc:sldMkLst>
        <pc:spChg chg="mod">
          <ac:chgData name="昆翰 林" userId="fa956a882da18cd3" providerId="LiveId" clId="{84F941B2-0741-48A3-8F4A-77455C8EA0D8}" dt="2022-09-12T05:19:54.126" v="4508" actId="1076"/>
          <ac:spMkLst>
            <pc:docMk/>
            <pc:sldMk cId="1897994328" sldId="472"/>
            <ac:spMk id="3" creationId="{301DAD6B-5D16-0FD9-D2AF-AC8DE4456FF2}"/>
          </ac:spMkLst>
        </pc:spChg>
        <pc:spChg chg="add mod">
          <ac:chgData name="昆翰 林" userId="fa956a882da18cd3" providerId="LiveId" clId="{84F941B2-0741-48A3-8F4A-77455C8EA0D8}" dt="2022-09-12T05:22:13.551" v="4514" actId="113"/>
          <ac:spMkLst>
            <pc:docMk/>
            <pc:sldMk cId="1897994328" sldId="472"/>
            <ac:spMk id="10" creationId="{3E540E92-C60D-2925-458A-CC858A1CE0CE}"/>
          </ac:spMkLst>
        </pc:spChg>
        <pc:picChg chg="del">
          <ac:chgData name="昆翰 林" userId="fa956a882da18cd3" providerId="LiveId" clId="{84F941B2-0741-48A3-8F4A-77455C8EA0D8}" dt="2022-09-12T05:14:34.830" v="4085" actId="478"/>
          <ac:picMkLst>
            <pc:docMk/>
            <pc:sldMk cId="1897994328" sldId="472"/>
            <ac:picMk id="9" creationId="{75068D9C-DB58-C58E-0E41-079E0A6EFA25}"/>
          </ac:picMkLst>
        </pc:picChg>
      </pc:sldChg>
      <pc:sldChg chg="addSp delSp modSp add del mod ord">
        <pc:chgData name="昆翰 林" userId="fa956a882da18cd3" providerId="LiveId" clId="{84F941B2-0741-48A3-8F4A-77455C8EA0D8}" dt="2022-09-17T13:54:55.088" v="5125" actId="114"/>
        <pc:sldMkLst>
          <pc:docMk/>
          <pc:sldMk cId="1369474379" sldId="473"/>
        </pc:sldMkLst>
        <pc:spChg chg="add mod">
          <ac:chgData name="昆翰 林" userId="fa956a882da18cd3" providerId="LiveId" clId="{84F941B2-0741-48A3-8F4A-77455C8EA0D8}" dt="2022-09-17T13:16:03.110" v="4796" actId="1076"/>
          <ac:spMkLst>
            <pc:docMk/>
            <pc:sldMk cId="1369474379" sldId="473"/>
            <ac:spMk id="2" creationId="{859C8D9F-8583-B929-72EC-92EC2B538B14}"/>
          </ac:spMkLst>
        </pc:spChg>
        <pc:spChg chg="mod">
          <ac:chgData name="昆翰 林" userId="fa956a882da18cd3" providerId="LiveId" clId="{84F941B2-0741-48A3-8F4A-77455C8EA0D8}" dt="2022-09-17T13:16:11.084" v="4806" actId="20577"/>
          <ac:spMkLst>
            <pc:docMk/>
            <pc:sldMk cId="1369474379" sldId="473"/>
            <ac:spMk id="3" creationId="{301DAD6B-5D16-0FD9-D2AF-AC8DE4456FF2}"/>
          </ac:spMkLst>
        </pc:spChg>
        <pc:spChg chg="add del">
          <ac:chgData name="昆翰 林" userId="fa956a882da18cd3" providerId="LiveId" clId="{84F941B2-0741-48A3-8F4A-77455C8EA0D8}" dt="2022-09-17T13:16:38.773" v="4809" actId="22"/>
          <ac:spMkLst>
            <pc:docMk/>
            <pc:sldMk cId="1369474379" sldId="473"/>
            <ac:spMk id="9" creationId="{09E5DF9E-A985-3A68-8C26-62FB9A324D7F}"/>
          </ac:spMkLst>
        </pc:spChg>
        <pc:spChg chg="add mod">
          <ac:chgData name="昆翰 林" userId="fa956a882da18cd3" providerId="LiveId" clId="{84F941B2-0741-48A3-8F4A-77455C8EA0D8}" dt="2022-09-17T13:54:55.088" v="5125" actId="114"/>
          <ac:spMkLst>
            <pc:docMk/>
            <pc:sldMk cId="1369474379" sldId="473"/>
            <ac:spMk id="12" creationId="{69D85548-7344-5010-99CD-90D3B6189151}"/>
          </ac:spMkLst>
        </pc:spChg>
        <pc:spChg chg="mod">
          <ac:chgData name="昆翰 林" userId="fa956a882da18cd3" providerId="LiveId" clId="{84F941B2-0741-48A3-8F4A-77455C8EA0D8}" dt="2022-09-17T13:07:35.030" v="4710" actId="1076"/>
          <ac:spMkLst>
            <pc:docMk/>
            <pc:sldMk cId="1369474379" sldId="473"/>
            <ac:spMk id="16" creationId="{2A308483-6D87-59C2-9400-83A2A9A13ADC}"/>
          </ac:spMkLst>
        </pc:spChg>
        <pc:spChg chg="mod">
          <ac:chgData name="昆翰 林" userId="fa956a882da18cd3" providerId="LiveId" clId="{84F941B2-0741-48A3-8F4A-77455C8EA0D8}" dt="2022-09-17T13:07:35.030" v="4710" actId="1076"/>
          <ac:spMkLst>
            <pc:docMk/>
            <pc:sldMk cId="1369474379" sldId="473"/>
            <ac:spMk id="20" creationId="{55AD43E9-C2B1-0E5E-59D4-098CF2215E96}"/>
          </ac:spMkLst>
        </pc:spChg>
        <pc:spChg chg="mod">
          <ac:chgData name="昆翰 林" userId="fa956a882da18cd3" providerId="LiveId" clId="{84F941B2-0741-48A3-8F4A-77455C8EA0D8}" dt="2022-09-17T13:07:35.030" v="4710" actId="1076"/>
          <ac:spMkLst>
            <pc:docMk/>
            <pc:sldMk cId="1369474379" sldId="473"/>
            <ac:spMk id="22" creationId="{E07A8652-7928-D8F2-AA82-C3E50CD3BDB5}"/>
          </ac:spMkLst>
        </pc:spChg>
        <pc:spChg chg="mod">
          <ac:chgData name="昆翰 林" userId="fa956a882da18cd3" providerId="LiveId" clId="{84F941B2-0741-48A3-8F4A-77455C8EA0D8}" dt="2022-09-17T13:16:16.974" v="4807" actId="1076"/>
          <ac:spMkLst>
            <pc:docMk/>
            <pc:sldMk cId="1369474379" sldId="473"/>
            <ac:spMk id="24" creationId="{03441F25-69F4-0D9C-A630-6CD360D5075B}"/>
          </ac:spMkLst>
        </pc:spChg>
      </pc:sldChg>
      <pc:sldChg chg="add ord">
        <pc:chgData name="昆翰 林" userId="fa956a882da18cd3" providerId="LiveId" clId="{84F941B2-0741-48A3-8F4A-77455C8EA0D8}" dt="2022-09-20T02:27:25.079" v="11589"/>
        <pc:sldMkLst>
          <pc:docMk/>
          <pc:sldMk cId="34867419" sldId="474"/>
        </pc:sldMkLst>
      </pc:sldChg>
      <pc:sldChg chg="addSp delSp modSp add del mod ord">
        <pc:chgData name="昆翰 林" userId="fa956a882da18cd3" providerId="LiveId" clId="{84F941B2-0741-48A3-8F4A-77455C8EA0D8}" dt="2022-09-20T02:26:38.682" v="11586" actId="2696"/>
        <pc:sldMkLst>
          <pc:docMk/>
          <pc:sldMk cId="2332399623" sldId="474"/>
        </pc:sldMkLst>
        <pc:spChg chg="del">
          <ac:chgData name="昆翰 林" userId="fa956a882da18cd3" providerId="LiveId" clId="{84F941B2-0741-48A3-8F4A-77455C8EA0D8}" dt="2022-09-17T13:49:42.403" v="5003" actId="478"/>
          <ac:spMkLst>
            <pc:docMk/>
            <pc:sldMk cId="2332399623" sldId="474"/>
            <ac:spMk id="2" creationId="{859C8D9F-8583-B929-72EC-92EC2B538B14}"/>
          </ac:spMkLst>
        </pc:spChg>
        <pc:spChg chg="mod">
          <ac:chgData name="昆翰 林" userId="fa956a882da18cd3" providerId="LiveId" clId="{84F941B2-0741-48A3-8F4A-77455C8EA0D8}" dt="2022-09-17T13:47:41.316" v="4961" actId="20577"/>
          <ac:spMkLst>
            <pc:docMk/>
            <pc:sldMk cId="2332399623" sldId="474"/>
            <ac:spMk id="3" creationId="{301DAD6B-5D16-0FD9-D2AF-AC8DE4456FF2}"/>
          </ac:spMkLst>
        </pc:spChg>
        <pc:spChg chg="add mod">
          <ac:chgData name="昆翰 林" userId="fa956a882da18cd3" providerId="LiveId" clId="{84F941B2-0741-48A3-8F4A-77455C8EA0D8}" dt="2022-09-17T13:53:38.397" v="5089" actId="14100"/>
          <ac:spMkLst>
            <pc:docMk/>
            <pc:sldMk cId="2332399623" sldId="474"/>
            <ac:spMk id="6" creationId="{ADBA5B5F-9588-676C-B26D-812B320F101B}"/>
          </ac:spMkLst>
        </pc:spChg>
        <pc:spChg chg="add mod">
          <ac:chgData name="昆翰 林" userId="fa956a882da18cd3" providerId="LiveId" clId="{84F941B2-0741-48A3-8F4A-77455C8EA0D8}" dt="2022-09-17T13:55:00.184" v="5127" actId="113"/>
          <ac:spMkLst>
            <pc:docMk/>
            <pc:sldMk cId="2332399623" sldId="474"/>
            <ac:spMk id="9" creationId="{4FE56A1B-BA88-672F-0508-27EF95E2B56D}"/>
          </ac:spMkLst>
        </pc:spChg>
        <pc:spChg chg="del">
          <ac:chgData name="昆翰 林" userId="fa956a882da18cd3" providerId="LiveId" clId="{84F941B2-0741-48A3-8F4A-77455C8EA0D8}" dt="2022-09-17T13:49:43.303" v="5004" actId="478"/>
          <ac:spMkLst>
            <pc:docMk/>
            <pc:sldMk cId="2332399623" sldId="474"/>
            <ac:spMk id="12" creationId="{69D85548-7344-5010-99CD-90D3B6189151}"/>
          </ac:spMkLst>
        </pc:spChg>
        <pc:spChg chg="mod">
          <ac:chgData name="昆翰 林" userId="fa956a882da18cd3" providerId="LiveId" clId="{84F941B2-0741-48A3-8F4A-77455C8EA0D8}" dt="2022-09-17T13:49:39.035" v="5002" actId="20577"/>
          <ac:spMkLst>
            <pc:docMk/>
            <pc:sldMk cId="2332399623" sldId="474"/>
            <ac:spMk id="20" creationId="{55AD43E9-C2B1-0E5E-59D4-098CF2215E96}"/>
          </ac:spMkLst>
        </pc:spChg>
        <pc:spChg chg="mod">
          <ac:chgData name="昆翰 林" userId="fa956a882da18cd3" providerId="LiveId" clId="{84F941B2-0741-48A3-8F4A-77455C8EA0D8}" dt="2022-09-17T13:53:08.592" v="5082" actId="20577"/>
          <ac:spMkLst>
            <pc:docMk/>
            <pc:sldMk cId="2332399623" sldId="474"/>
            <ac:spMk id="22" creationId="{E07A8652-7928-D8F2-AA82-C3E50CD3BDB5}"/>
          </ac:spMkLst>
        </pc:spChg>
        <pc:spChg chg="mod">
          <ac:chgData name="昆翰 林" userId="fa956a882da18cd3" providerId="LiveId" clId="{84F941B2-0741-48A3-8F4A-77455C8EA0D8}" dt="2022-09-17T13:48:09.170" v="4970" actId="1076"/>
          <ac:spMkLst>
            <pc:docMk/>
            <pc:sldMk cId="2332399623" sldId="474"/>
            <ac:spMk id="24" creationId="{03441F25-69F4-0D9C-A630-6CD360D5075B}"/>
          </ac:spMkLst>
        </pc:spChg>
      </pc:sldChg>
      <pc:sldChg chg="modSp add mod modAnim">
        <pc:chgData name="昆翰 林" userId="fa956a882da18cd3" providerId="LiveId" clId="{84F941B2-0741-48A3-8F4A-77455C8EA0D8}" dt="2022-09-20T01:24:06.279" v="10832" actId="1036"/>
        <pc:sldMkLst>
          <pc:docMk/>
          <pc:sldMk cId="3788322976" sldId="475"/>
        </pc:sldMkLst>
        <pc:spChg chg="mod">
          <ac:chgData name="昆翰 林" userId="fa956a882da18cd3" providerId="LiveId" clId="{84F941B2-0741-48A3-8F4A-77455C8EA0D8}" dt="2022-09-20T01:24:06.279" v="10832" actId="1036"/>
          <ac:spMkLst>
            <pc:docMk/>
            <pc:sldMk cId="3788322976" sldId="475"/>
            <ac:spMk id="10" creationId="{6B2E8876-0F7D-4863-9CD0-8427D6AC2FD1}"/>
          </ac:spMkLst>
        </pc:spChg>
      </pc:sldChg>
      <pc:sldChg chg="addSp delSp modSp add mod">
        <pc:chgData name="昆翰 林" userId="fa956a882da18cd3" providerId="LiveId" clId="{84F941B2-0741-48A3-8F4A-77455C8EA0D8}" dt="2022-09-19T02:33:38.264" v="6511" actId="20577"/>
        <pc:sldMkLst>
          <pc:docMk/>
          <pc:sldMk cId="791838847" sldId="476"/>
        </pc:sldMkLst>
        <pc:spChg chg="mod">
          <ac:chgData name="昆翰 林" userId="fa956a882da18cd3" providerId="LiveId" clId="{84F941B2-0741-48A3-8F4A-77455C8EA0D8}" dt="2022-09-19T02:06:19.129" v="5775" actId="20577"/>
          <ac:spMkLst>
            <pc:docMk/>
            <pc:sldMk cId="791838847" sldId="476"/>
            <ac:spMk id="2" creationId="{2B428355-A018-2511-5779-DB9605C2B869}"/>
          </ac:spMkLst>
        </pc:spChg>
        <pc:spChg chg="add del">
          <ac:chgData name="昆翰 林" userId="fa956a882da18cd3" providerId="LiveId" clId="{84F941B2-0741-48A3-8F4A-77455C8EA0D8}" dt="2022-09-19T02:06:07.029" v="5770" actId="22"/>
          <ac:spMkLst>
            <pc:docMk/>
            <pc:sldMk cId="791838847" sldId="476"/>
            <ac:spMk id="6" creationId="{3052CD86-FCFF-D5BC-C6AC-0D5990C385A9}"/>
          </ac:spMkLst>
        </pc:spChg>
        <pc:spChg chg="add mod">
          <ac:chgData name="昆翰 林" userId="fa956a882da18cd3" providerId="LiveId" clId="{84F941B2-0741-48A3-8F4A-77455C8EA0D8}" dt="2022-09-19T02:33:09.402" v="6500" actId="20577"/>
          <ac:spMkLst>
            <pc:docMk/>
            <pc:sldMk cId="791838847" sldId="476"/>
            <ac:spMk id="10" creationId="{EFE37F5A-3FD5-19DB-1FB4-D6B6C54CAC12}"/>
          </ac:spMkLst>
        </pc:spChg>
        <pc:spChg chg="mod">
          <ac:chgData name="昆翰 林" userId="fa956a882da18cd3" providerId="LiveId" clId="{84F941B2-0741-48A3-8F4A-77455C8EA0D8}" dt="2022-09-19T02:04:53.638" v="5711" actId="20577"/>
          <ac:spMkLst>
            <pc:docMk/>
            <pc:sldMk cId="791838847" sldId="476"/>
            <ac:spMk id="11" creationId="{2D5497F1-4D8F-4C4D-A4A3-29DEBA832C37}"/>
          </ac:spMkLst>
        </pc:spChg>
        <pc:spChg chg="add mod">
          <ac:chgData name="昆翰 林" userId="fa956a882da18cd3" providerId="LiveId" clId="{84F941B2-0741-48A3-8F4A-77455C8EA0D8}" dt="2022-09-19T02:33:28.116" v="6507" actId="20577"/>
          <ac:spMkLst>
            <pc:docMk/>
            <pc:sldMk cId="791838847" sldId="476"/>
            <ac:spMk id="12" creationId="{4D3FC064-A492-B433-D04C-D1F0665986EE}"/>
          </ac:spMkLst>
        </pc:spChg>
        <pc:spChg chg="add mod">
          <ac:chgData name="昆翰 林" userId="fa956a882da18cd3" providerId="LiveId" clId="{84F941B2-0741-48A3-8F4A-77455C8EA0D8}" dt="2022-09-19T02:33:38.264" v="6511" actId="20577"/>
          <ac:spMkLst>
            <pc:docMk/>
            <pc:sldMk cId="791838847" sldId="476"/>
            <ac:spMk id="13" creationId="{B90C062E-4048-A7E0-7E3A-6017EE4E7917}"/>
          </ac:spMkLst>
        </pc:spChg>
      </pc:sldChg>
      <pc:sldChg chg="addSp delSp modSp add mod">
        <pc:chgData name="昆翰 林" userId="fa956a882da18cd3" providerId="LiveId" clId="{84F941B2-0741-48A3-8F4A-77455C8EA0D8}" dt="2022-09-19T02:33:52.971" v="6515" actId="20577"/>
        <pc:sldMkLst>
          <pc:docMk/>
          <pc:sldMk cId="532158670" sldId="477"/>
        </pc:sldMkLst>
        <pc:spChg chg="del">
          <ac:chgData name="昆翰 林" userId="fa956a882da18cd3" providerId="LiveId" clId="{84F941B2-0741-48A3-8F4A-77455C8EA0D8}" dt="2022-09-19T02:13:47.725" v="6013" actId="478"/>
          <ac:spMkLst>
            <pc:docMk/>
            <pc:sldMk cId="532158670" sldId="477"/>
            <ac:spMk id="2" creationId="{2B428355-A018-2511-5779-DB9605C2B869}"/>
          </ac:spMkLst>
        </pc:spChg>
        <pc:spChg chg="add del">
          <ac:chgData name="昆翰 林" userId="fa956a882da18cd3" providerId="LiveId" clId="{84F941B2-0741-48A3-8F4A-77455C8EA0D8}" dt="2022-09-19T02:14:35.109" v="6029" actId="478"/>
          <ac:spMkLst>
            <pc:docMk/>
            <pc:sldMk cId="532158670" sldId="477"/>
            <ac:spMk id="6" creationId="{FE5C4CA7-EF63-42FF-71C0-547B08CFC69D}"/>
          </ac:spMkLst>
        </pc:spChg>
        <pc:spChg chg="del">
          <ac:chgData name="昆翰 林" userId="fa956a882da18cd3" providerId="LiveId" clId="{84F941B2-0741-48A3-8F4A-77455C8EA0D8}" dt="2022-09-19T02:13:49.230" v="6014" actId="478"/>
          <ac:spMkLst>
            <pc:docMk/>
            <pc:sldMk cId="532158670" sldId="477"/>
            <ac:spMk id="10" creationId="{EFE37F5A-3FD5-19DB-1FB4-D6B6C54CAC12}"/>
          </ac:spMkLst>
        </pc:spChg>
        <pc:spChg chg="del">
          <ac:chgData name="昆翰 林" userId="fa956a882da18cd3" providerId="LiveId" clId="{84F941B2-0741-48A3-8F4A-77455C8EA0D8}" dt="2022-09-19T02:13:49.230" v="6014" actId="478"/>
          <ac:spMkLst>
            <pc:docMk/>
            <pc:sldMk cId="532158670" sldId="477"/>
            <ac:spMk id="12" creationId="{4D3FC064-A492-B433-D04C-D1F0665986EE}"/>
          </ac:spMkLst>
        </pc:spChg>
        <pc:spChg chg="mod">
          <ac:chgData name="昆翰 林" userId="fa956a882da18cd3" providerId="LiveId" clId="{84F941B2-0741-48A3-8F4A-77455C8EA0D8}" dt="2022-09-19T02:33:52.971" v="6515" actId="20577"/>
          <ac:spMkLst>
            <pc:docMk/>
            <pc:sldMk cId="532158670" sldId="477"/>
            <ac:spMk id="13" creationId="{B90C062E-4048-A7E0-7E3A-6017EE4E7917}"/>
          </ac:spMkLst>
        </pc:spChg>
        <pc:spChg chg="add del">
          <ac:chgData name="昆翰 林" userId="fa956a882da18cd3" providerId="LiveId" clId="{84F941B2-0741-48A3-8F4A-77455C8EA0D8}" dt="2022-09-19T02:14:36.854" v="6031" actId="22"/>
          <ac:spMkLst>
            <pc:docMk/>
            <pc:sldMk cId="532158670" sldId="477"/>
            <ac:spMk id="14" creationId="{2ED3FAA7-A72C-20F2-B41F-45A84F3E5CAC}"/>
          </ac:spMkLst>
        </pc:spChg>
        <pc:spChg chg="add mod">
          <ac:chgData name="昆翰 林" userId="fa956a882da18cd3" providerId="LiveId" clId="{84F941B2-0741-48A3-8F4A-77455C8EA0D8}" dt="2022-09-19T02:20:01.317" v="6262" actId="1076"/>
          <ac:spMkLst>
            <pc:docMk/>
            <pc:sldMk cId="532158670" sldId="477"/>
            <ac:spMk id="17" creationId="{00AC0B79-17DB-3DC9-3574-CF4260D926F0}"/>
          </ac:spMkLst>
        </pc:spChg>
        <pc:spChg chg="add mod">
          <ac:chgData name="昆翰 林" userId="fa956a882da18cd3" providerId="LiveId" clId="{84F941B2-0741-48A3-8F4A-77455C8EA0D8}" dt="2022-09-19T02:21:41.943" v="6310" actId="1076"/>
          <ac:spMkLst>
            <pc:docMk/>
            <pc:sldMk cId="532158670" sldId="477"/>
            <ac:spMk id="18" creationId="{33BF7AF1-1504-9B3E-3BBD-CB840A596C82}"/>
          </ac:spMkLst>
        </pc:spChg>
        <pc:spChg chg="add del mod">
          <ac:chgData name="昆翰 林" userId="fa956a882da18cd3" providerId="LiveId" clId="{84F941B2-0741-48A3-8F4A-77455C8EA0D8}" dt="2022-09-19T02:16:59.135" v="6165" actId="478"/>
          <ac:spMkLst>
            <pc:docMk/>
            <pc:sldMk cId="532158670" sldId="477"/>
            <ac:spMk id="20" creationId="{5BDE1F52-8EBD-028C-C1D1-6B6734059E42}"/>
          </ac:spMkLst>
        </pc:spChg>
        <pc:spChg chg="add del">
          <ac:chgData name="昆翰 林" userId="fa956a882da18cd3" providerId="LiveId" clId="{84F941B2-0741-48A3-8F4A-77455C8EA0D8}" dt="2022-09-19T02:17:00.974" v="6167" actId="22"/>
          <ac:spMkLst>
            <pc:docMk/>
            <pc:sldMk cId="532158670" sldId="477"/>
            <ac:spMk id="22" creationId="{12BEF653-A0F8-CB0C-D2F4-FDECF3EFD2F0}"/>
          </ac:spMkLst>
        </pc:spChg>
        <pc:spChg chg="add mod">
          <ac:chgData name="昆翰 林" userId="fa956a882da18cd3" providerId="LiveId" clId="{84F941B2-0741-48A3-8F4A-77455C8EA0D8}" dt="2022-09-19T02:21:44.079" v="6311" actId="1076"/>
          <ac:spMkLst>
            <pc:docMk/>
            <pc:sldMk cId="532158670" sldId="477"/>
            <ac:spMk id="24" creationId="{402AACB6-DB55-DB1D-CB33-3789F308D0A4}"/>
          </ac:spMkLst>
        </pc:spChg>
        <pc:spChg chg="add mod">
          <ac:chgData name="昆翰 林" userId="fa956a882da18cd3" providerId="LiveId" clId="{84F941B2-0741-48A3-8F4A-77455C8EA0D8}" dt="2022-09-19T02:21:46.184" v="6312" actId="1076"/>
          <ac:spMkLst>
            <pc:docMk/>
            <pc:sldMk cId="532158670" sldId="477"/>
            <ac:spMk id="25" creationId="{9BCC08AF-8B35-20B2-0834-EB29F2230EB6}"/>
          </ac:spMkLst>
        </pc:spChg>
        <pc:spChg chg="add mod">
          <ac:chgData name="昆翰 林" userId="fa956a882da18cd3" providerId="LiveId" clId="{84F941B2-0741-48A3-8F4A-77455C8EA0D8}" dt="2022-09-19T02:21:48.846" v="6313" actId="1076"/>
          <ac:spMkLst>
            <pc:docMk/>
            <pc:sldMk cId="532158670" sldId="477"/>
            <ac:spMk id="26" creationId="{0C1AFA4A-C800-4786-2910-FBF6B4259B21}"/>
          </ac:spMkLst>
        </pc:spChg>
      </pc:sldChg>
      <pc:sldChg chg="addSp delSp modSp add mod">
        <pc:chgData name="昆翰 林" userId="fa956a882da18cd3" providerId="LiveId" clId="{84F941B2-0741-48A3-8F4A-77455C8EA0D8}" dt="2022-09-19T02:35:22.115" v="6568" actId="207"/>
        <pc:sldMkLst>
          <pc:docMk/>
          <pc:sldMk cId="669907750" sldId="478"/>
        </pc:sldMkLst>
        <pc:spChg chg="add mod">
          <ac:chgData name="昆翰 林" userId="fa956a882da18cd3" providerId="LiveId" clId="{84F941B2-0741-48A3-8F4A-77455C8EA0D8}" dt="2022-09-19T02:34:15.203" v="6522" actId="20577"/>
          <ac:spMkLst>
            <pc:docMk/>
            <pc:sldMk cId="669907750" sldId="478"/>
            <ac:spMk id="2" creationId="{DF297FC9-0D15-8EA3-7B68-DE5851D46179}"/>
          </ac:spMkLst>
        </pc:spChg>
        <pc:spChg chg="add mod">
          <ac:chgData name="昆翰 林" userId="fa956a882da18cd3" providerId="LiveId" clId="{84F941B2-0741-48A3-8F4A-77455C8EA0D8}" dt="2022-09-19T02:28:33.074" v="6386" actId="20577"/>
          <ac:spMkLst>
            <pc:docMk/>
            <pc:sldMk cId="669907750" sldId="478"/>
            <ac:spMk id="3" creationId="{FFC17B7E-6CFB-73FC-7F1B-67E1F228A985}"/>
          </ac:spMkLst>
        </pc:spChg>
        <pc:spChg chg="add mod">
          <ac:chgData name="昆翰 林" userId="fa956a882da18cd3" providerId="LiveId" clId="{84F941B2-0741-48A3-8F4A-77455C8EA0D8}" dt="2022-09-19T02:34:24.274" v="6526" actId="20577"/>
          <ac:spMkLst>
            <pc:docMk/>
            <pc:sldMk cId="669907750" sldId="478"/>
            <ac:spMk id="6" creationId="{EB14F2AF-F0ED-D0F6-DA41-120510719617}"/>
          </ac:spMkLst>
        </pc:spChg>
        <pc:spChg chg="add mod">
          <ac:chgData name="昆翰 林" userId="fa956a882da18cd3" providerId="LiveId" clId="{84F941B2-0741-48A3-8F4A-77455C8EA0D8}" dt="2022-09-19T02:34:29.689" v="6528" actId="20577"/>
          <ac:spMkLst>
            <pc:docMk/>
            <pc:sldMk cId="669907750" sldId="478"/>
            <ac:spMk id="9" creationId="{742F83A5-2D99-7A07-5312-A82B5FA4C282}"/>
          </ac:spMkLst>
        </pc:spChg>
        <pc:spChg chg="add mod">
          <ac:chgData name="昆翰 林" userId="fa956a882da18cd3" providerId="LiveId" clId="{84F941B2-0741-48A3-8F4A-77455C8EA0D8}" dt="2022-09-19T02:35:22.115" v="6568" actId="207"/>
          <ac:spMkLst>
            <pc:docMk/>
            <pc:sldMk cId="669907750" sldId="478"/>
            <ac:spMk id="10" creationId="{A49FF571-BC75-D0F3-2707-2A3FA10670BB}"/>
          </ac:spMkLst>
        </pc:spChg>
        <pc:spChg chg="del">
          <ac:chgData name="昆翰 林" userId="fa956a882da18cd3" providerId="LiveId" clId="{84F941B2-0741-48A3-8F4A-77455C8EA0D8}" dt="2022-09-19T02:26:18.319" v="6319" actId="478"/>
          <ac:spMkLst>
            <pc:docMk/>
            <pc:sldMk cId="669907750" sldId="478"/>
            <ac:spMk id="13" creationId="{B90C062E-4048-A7E0-7E3A-6017EE4E7917}"/>
          </ac:spMkLst>
        </pc:spChg>
        <pc:spChg chg="add del">
          <ac:chgData name="昆翰 林" userId="fa956a882da18cd3" providerId="LiveId" clId="{84F941B2-0741-48A3-8F4A-77455C8EA0D8}" dt="2022-09-19T02:34:44.312" v="6531" actId="22"/>
          <ac:spMkLst>
            <pc:docMk/>
            <pc:sldMk cId="669907750" sldId="478"/>
            <ac:spMk id="14" creationId="{FD36A2F7-8B4F-CB72-8276-C64C1EC2C5FC}"/>
          </ac:spMkLst>
        </pc:spChg>
        <pc:spChg chg="del">
          <ac:chgData name="昆翰 林" userId="fa956a882da18cd3" providerId="LiveId" clId="{84F941B2-0741-48A3-8F4A-77455C8EA0D8}" dt="2022-09-19T02:26:17.456" v="6318" actId="478"/>
          <ac:spMkLst>
            <pc:docMk/>
            <pc:sldMk cId="669907750" sldId="478"/>
            <ac:spMk id="17" creationId="{00AC0B79-17DB-3DC9-3574-CF4260D926F0}"/>
          </ac:spMkLst>
        </pc:spChg>
        <pc:spChg chg="del">
          <ac:chgData name="昆翰 林" userId="fa956a882da18cd3" providerId="LiveId" clId="{84F941B2-0741-48A3-8F4A-77455C8EA0D8}" dt="2022-09-19T02:26:16.433" v="6317" actId="478"/>
          <ac:spMkLst>
            <pc:docMk/>
            <pc:sldMk cId="669907750" sldId="478"/>
            <ac:spMk id="18" creationId="{33BF7AF1-1504-9B3E-3BBD-CB840A596C82}"/>
          </ac:spMkLst>
        </pc:spChg>
        <pc:spChg chg="add mod">
          <ac:chgData name="昆翰 林" userId="fa956a882da18cd3" providerId="LiveId" clId="{84F941B2-0741-48A3-8F4A-77455C8EA0D8}" dt="2022-09-19T02:35:15.061" v="6565" actId="1076"/>
          <ac:spMkLst>
            <pc:docMk/>
            <pc:sldMk cId="669907750" sldId="478"/>
            <ac:spMk id="19" creationId="{F9841CD7-EE15-1EC7-3930-0FA4E07CC347}"/>
          </ac:spMkLst>
        </pc:spChg>
        <pc:spChg chg="del">
          <ac:chgData name="昆翰 林" userId="fa956a882da18cd3" providerId="LiveId" clId="{84F941B2-0741-48A3-8F4A-77455C8EA0D8}" dt="2022-09-19T02:26:15.046" v="6316" actId="478"/>
          <ac:spMkLst>
            <pc:docMk/>
            <pc:sldMk cId="669907750" sldId="478"/>
            <ac:spMk id="24" creationId="{402AACB6-DB55-DB1D-CB33-3789F308D0A4}"/>
          </ac:spMkLst>
        </pc:spChg>
        <pc:spChg chg="del">
          <ac:chgData name="昆翰 林" userId="fa956a882da18cd3" providerId="LiveId" clId="{84F941B2-0741-48A3-8F4A-77455C8EA0D8}" dt="2022-09-19T02:26:14.049" v="6315" actId="478"/>
          <ac:spMkLst>
            <pc:docMk/>
            <pc:sldMk cId="669907750" sldId="478"/>
            <ac:spMk id="25" creationId="{9BCC08AF-8B35-20B2-0834-EB29F2230EB6}"/>
          </ac:spMkLst>
        </pc:spChg>
        <pc:spChg chg="mod">
          <ac:chgData name="昆翰 林" userId="fa956a882da18cd3" providerId="LiveId" clId="{84F941B2-0741-48A3-8F4A-77455C8EA0D8}" dt="2022-09-19T02:26:29.446" v="6324" actId="1076"/>
          <ac:spMkLst>
            <pc:docMk/>
            <pc:sldMk cId="669907750" sldId="478"/>
            <ac:spMk id="26" creationId="{0C1AFA4A-C800-4786-2910-FBF6B4259B21}"/>
          </ac:spMkLst>
        </pc:spChg>
      </pc:sldChg>
      <pc:sldChg chg="modSp add">
        <pc:chgData name="昆翰 林" userId="fa956a882da18cd3" providerId="LiveId" clId="{84F941B2-0741-48A3-8F4A-77455C8EA0D8}" dt="2022-09-19T02:37:03.027" v="6586" actId="20577"/>
        <pc:sldMkLst>
          <pc:docMk/>
          <pc:sldMk cId="2016220917" sldId="479"/>
        </pc:sldMkLst>
        <pc:spChg chg="mod">
          <ac:chgData name="昆翰 林" userId="fa956a882da18cd3" providerId="LiveId" clId="{84F941B2-0741-48A3-8F4A-77455C8EA0D8}" dt="2022-09-19T02:35:50.004" v="6571" actId="20577"/>
          <ac:spMkLst>
            <pc:docMk/>
            <pc:sldMk cId="2016220917" sldId="479"/>
            <ac:spMk id="3" creationId="{FFC17B7E-6CFB-73FC-7F1B-67E1F228A985}"/>
          </ac:spMkLst>
        </pc:spChg>
        <pc:spChg chg="mod">
          <ac:chgData name="昆翰 林" userId="fa956a882da18cd3" providerId="LiveId" clId="{84F941B2-0741-48A3-8F4A-77455C8EA0D8}" dt="2022-09-19T02:36:09.987" v="6575" actId="20577"/>
          <ac:spMkLst>
            <pc:docMk/>
            <pc:sldMk cId="2016220917" sldId="479"/>
            <ac:spMk id="6" creationId="{EB14F2AF-F0ED-D0F6-DA41-120510719617}"/>
          </ac:spMkLst>
        </pc:spChg>
        <pc:spChg chg="mod">
          <ac:chgData name="昆翰 林" userId="fa956a882da18cd3" providerId="LiveId" clId="{84F941B2-0741-48A3-8F4A-77455C8EA0D8}" dt="2022-09-19T02:36:24.368" v="6578" actId="20577"/>
          <ac:spMkLst>
            <pc:docMk/>
            <pc:sldMk cId="2016220917" sldId="479"/>
            <ac:spMk id="9" creationId="{742F83A5-2D99-7A07-5312-A82B5FA4C282}"/>
          </ac:spMkLst>
        </pc:spChg>
        <pc:spChg chg="mod">
          <ac:chgData name="昆翰 林" userId="fa956a882da18cd3" providerId="LiveId" clId="{84F941B2-0741-48A3-8F4A-77455C8EA0D8}" dt="2022-09-19T02:36:45.900" v="6585" actId="20577"/>
          <ac:spMkLst>
            <pc:docMk/>
            <pc:sldMk cId="2016220917" sldId="479"/>
            <ac:spMk id="10" creationId="{A49FF571-BC75-D0F3-2707-2A3FA10670BB}"/>
          </ac:spMkLst>
        </pc:spChg>
        <pc:spChg chg="mod">
          <ac:chgData name="昆翰 林" userId="fa956a882da18cd3" providerId="LiveId" clId="{84F941B2-0741-48A3-8F4A-77455C8EA0D8}" dt="2022-09-19T02:37:03.027" v="6586" actId="20577"/>
          <ac:spMkLst>
            <pc:docMk/>
            <pc:sldMk cId="2016220917" sldId="479"/>
            <ac:spMk id="19" creationId="{F9841CD7-EE15-1EC7-3930-0FA4E07CC347}"/>
          </ac:spMkLst>
        </pc:spChg>
      </pc:sldChg>
      <pc:sldChg chg="addSp delSp modSp add mod">
        <pc:chgData name="昆翰 林" userId="fa956a882da18cd3" providerId="LiveId" clId="{84F941B2-0741-48A3-8F4A-77455C8EA0D8}" dt="2022-09-19T03:12:30.706" v="6829" actId="1076"/>
        <pc:sldMkLst>
          <pc:docMk/>
          <pc:sldMk cId="2814514269" sldId="480"/>
        </pc:sldMkLst>
        <pc:spChg chg="del">
          <ac:chgData name="昆翰 林" userId="fa956a882da18cd3" providerId="LiveId" clId="{84F941B2-0741-48A3-8F4A-77455C8EA0D8}" dt="2022-09-19T02:38:28.367" v="6588" actId="478"/>
          <ac:spMkLst>
            <pc:docMk/>
            <pc:sldMk cId="2814514269" sldId="480"/>
            <ac:spMk id="2" creationId="{DF297FC9-0D15-8EA3-7B68-DE5851D46179}"/>
          </ac:spMkLst>
        </pc:spChg>
        <pc:spChg chg="mod">
          <ac:chgData name="昆翰 林" userId="fa956a882da18cd3" providerId="LiveId" clId="{84F941B2-0741-48A3-8F4A-77455C8EA0D8}" dt="2022-09-19T02:39:04.959" v="6643" actId="20577"/>
          <ac:spMkLst>
            <pc:docMk/>
            <pc:sldMk cId="2814514269" sldId="480"/>
            <ac:spMk id="3" creationId="{FFC17B7E-6CFB-73FC-7F1B-67E1F228A985}"/>
          </ac:spMkLst>
        </pc:spChg>
        <pc:spChg chg="del">
          <ac:chgData name="昆翰 林" userId="fa956a882da18cd3" providerId="LiveId" clId="{84F941B2-0741-48A3-8F4A-77455C8EA0D8}" dt="2022-09-19T02:38:31.470" v="6590" actId="478"/>
          <ac:spMkLst>
            <pc:docMk/>
            <pc:sldMk cId="2814514269" sldId="480"/>
            <ac:spMk id="6" creationId="{EB14F2AF-F0ED-D0F6-DA41-120510719617}"/>
          </ac:spMkLst>
        </pc:spChg>
        <pc:spChg chg="del">
          <ac:chgData name="昆翰 林" userId="fa956a882da18cd3" providerId="LiveId" clId="{84F941B2-0741-48A3-8F4A-77455C8EA0D8}" dt="2022-09-19T02:38:30.173" v="6589" actId="478"/>
          <ac:spMkLst>
            <pc:docMk/>
            <pc:sldMk cId="2814514269" sldId="480"/>
            <ac:spMk id="9" creationId="{742F83A5-2D99-7A07-5312-A82B5FA4C282}"/>
          </ac:spMkLst>
        </pc:spChg>
        <pc:spChg chg="del">
          <ac:chgData name="昆翰 林" userId="fa956a882da18cd3" providerId="LiveId" clId="{84F941B2-0741-48A3-8F4A-77455C8EA0D8}" dt="2022-09-19T02:38:30.173" v="6589" actId="478"/>
          <ac:spMkLst>
            <pc:docMk/>
            <pc:sldMk cId="2814514269" sldId="480"/>
            <ac:spMk id="10" creationId="{A49FF571-BC75-D0F3-2707-2A3FA10670BB}"/>
          </ac:spMkLst>
        </pc:spChg>
        <pc:spChg chg="add del">
          <ac:chgData name="昆翰 林" userId="fa956a882da18cd3" providerId="LiveId" clId="{84F941B2-0741-48A3-8F4A-77455C8EA0D8}" dt="2022-09-19T02:39:14.621" v="6645" actId="22"/>
          <ac:spMkLst>
            <pc:docMk/>
            <pc:sldMk cId="2814514269" sldId="480"/>
            <ac:spMk id="13" creationId="{651DB63D-B715-E702-C82D-BC7955BFB4AF}"/>
          </ac:spMkLst>
        </pc:spChg>
        <pc:spChg chg="add mod">
          <ac:chgData name="昆翰 林" userId="fa956a882da18cd3" providerId="LiveId" clId="{84F941B2-0741-48A3-8F4A-77455C8EA0D8}" dt="2022-09-19T02:44:52.682" v="6699" actId="6549"/>
          <ac:spMkLst>
            <pc:docMk/>
            <pc:sldMk cId="2814514269" sldId="480"/>
            <ac:spMk id="16" creationId="{5553889B-291C-3148-2CE5-04D0FC8B5704}"/>
          </ac:spMkLst>
        </pc:spChg>
        <pc:spChg chg="add mod">
          <ac:chgData name="昆翰 林" userId="fa956a882da18cd3" providerId="LiveId" clId="{84F941B2-0741-48A3-8F4A-77455C8EA0D8}" dt="2022-09-19T03:12:28.308" v="6828" actId="1076"/>
          <ac:spMkLst>
            <pc:docMk/>
            <pc:sldMk cId="2814514269" sldId="480"/>
            <ac:spMk id="17" creationId="{AF023838-9AA0-59E1-2065-A90550AF4FE9}"/>
          </ac:spMkLst>
        </pc:spChg>
        <pc:spChg chg="add mod">
          <ac:chgData name="昆翰 林" userId="fa956a882da18cd3" providerId="LiveId" clId="{84F941B2-0741-48A3-8F4A-77455C8EA0D8}" dt="2022-09-19T03:12:30.706" v="6829" actId="1076"/>
          <ac:spMkLst>
            <pc:docMk/>
            <pc:sldMk cId="2814514269" sldId="480"/>
            <ac:spMk id="18" creationId="{6649B156-A240-D0E2-A34A-6B7FF21521CA}"/>
          </ac:spMkLst>
        </pc:spChg>
        <pc:spChg chg="del">
          <ac:chgData name="昆翰 林" userId="fa956a882da18cd3" providerId="LiveId" clId="{84F941B2-0741-48A3-8F4A-77455C8EA0D8}" dt="2022-09-19T02:38:30.173" v="6589" actId="478"/>
          <ac:spMkLst>
            <pc:docMk/>
            <pc:sldMk cId="2814514269" sldId="480"/>
            <ac:spMk id="19" creationId="{F9841CD7-EE15-1EC7-3930-0FA4E07CC347}"/>
          </ac:spMkLst>
        </pc:spChg>
        <pc:spChg chg="del">
          <ac:chgData name="昆翰 林" userId="fa956a882da18cd3" providerId="LiveId" clId="{84F941B2-0741-48A3-8F4A-77455C8EA0D8}" dt="2022-09-19T02:38:28.367" v="6588" actId="478"/>
          <ac:spMkLst>
            <pc:docMk/>
            <pc:sldMk cId="2814514269" sldId="480"/>
            <ac:spMk id="26" creationId="{0C1AFA4A-C800-4786-2910-FBF6B4259B21}"/>
          </ac:spMkLst>
        </pc:spChg>
      </pc:sldChg>
      <pc:sldChg chg="addSp delSp modSp add mod">
        <pc:chgData name="昆翰 林" userId="fa956a882da18cd3" providerId="LiveId" clId="{84F941B2-0741-48A3-8F4A-77455C8EA0D8}" dt="2022-09-19T05:32:20.149" v="8179" actId="1076"/>
        <pc:sldMkLst>
          <pc:docMk/>
          <pc:sldMk cId="694650182" sldId="481"/>
        </pc:sldMkLst>
        <pc:spChg chg="add mod">
          <ac:chgData name="昆翰 林" userId="fa956a882da18cd3" providerId="LiveId" clId="{84F941B2-0741-48A3-8F4A-77455C8EA0D8}" dt="2022-09-19T05:23:51.744" v="8106" actId="207"/>
          <ac:spMkLst>
            <pc:docMk/>
            <pc:sldMk cId="694650182" sldId="481"/>
            <ac:spMk id="2" creationId="{B705B077-0575-C404-34A6-23E7BA6545EB}"/>
          </ac:spMkLst>
        </pc:spChg>
        <pc:spChg chg="mod">
          <ac:chgData name="昆翰 林" userId="fa956a882da18cd3" providerId="LiveId" clId="{84F941B2-0741-48A3-8F4A-77455C8EA0D8}" dt="2022-09-19T05:22:48.778" v="8104" actId="20577"/>
          <ac:spMkLst>
            <pc:docMk/>
            <pc:sldMk cId="694650182" sldId="481"/>
            <ac:spMk id="3" creationId="{FFC17B7E-6CFB-73FC-7F1B-67E1F228A985}"/>
          </ac:spMkLst>
        </pc:spChg>
        <pc:spChg chg="add del">
          <ac:chgData name="昆翰 林" userId="fa956a882da18cd3" providerId="LiveId" clId="{84F941B2-0741-48A3-8F4A-77455C8EA0D8}" dt="2022-09-19T03:17:42.042" v="7147" actId="22"/>
          <ac:spMkLst>
            <pc:docMk/>
            <pc:sldMk cId="694650182" sldId="481"/>
            <ac:spMk id="9" creationId="{3734305B-64AD-0D8F-055B-52C3DEC2F244}"/>
          </ac:spMkLst>
        </pc:spChg>
        <pc:spChg chg="mod">
          <ac:chgData name="昆翰 林" userId="fa956a882da18cd3" providerId="LiveId" clId="{84F941B2-0741-48A3-8F4A-77455C8EA0D8}" dt="2022-09-19T03:13:59.531" v="6867" actId="6549"/>
          <ac:spMkLst>
            <pc:docMk/>
            <pc:sldMk cId="694650182" sldId="481"/>
            <ac:spMk id="11" creationId="{2D5497F1-4D8F-4C4D-A4A3-29DEBA832C37}"/>
          </ac:spMkLst>
        </pc:spChg>
        <pc:spChg chg="add mod">
          <ac:chgData name="昆翰 林" userId="fa956a882da18cd3" providerId="LiveId" clId="{84F941B2-0741-48A3-8F4A-77455C8EA0D8}" dt="2022-09-19T03:33:50.950" v="7544" actId="20577"/>
          <ac:spMkLst>
            <pc:docMk/>
            <pc:sldMk cId="694650182" sldId="481"/>
            <ac:spMk id="12" creationId="{EC83BF0F-617E-29C7-3D4C-0F933A01FE85}"/>
          </ac:spMkLst>
        </pc:spChg>
        <pc:spChg chg="add mod">
          <ac:chgData name="昆翰 林" userId="fa956a882da18cd3" providerId="LiveId" clId="{84F941B2-0741-48A3-8F4A-77455C8EA0D8}" dt="2022-09-19T03:20:36.598" v="7213" actId="20577"/>
          <ac:spMkLst>
            <pc:docMk/>
            <pc:sldMk cId="694650182" sldId="481"/>
            <ac:spMk id="13" creationId="{1FF1D2C9-D8FB-C27B-CDF9-201A8DDCF41A}"/>
          </ac:spMkLst>
        </pc:spChg>
        <pc:spChg chg="del">
          <ac:chgData name="昆翰 林" userId="fa956a882da18cd3" providerId="LiveId" clId="{84F941B2-0741-48A3-8F4A-77455C8EA0D8}" dt="2022-09-19T03:14:05.842" v="6868" actId="478"/>
          <ac:spMkLst>
            <pc:docMk/>
            <pc:sldMk cId="694650182" sldId="481"/>
            <ac:spMk id="16" creationId="{5553889B-291C-3148-2CE5-04D0FC8B5704}"/>
          </ac:spMkLst>
        </pc:spChg>
        <pc:spChg chg="del">
          <ac:chgData name="昆翰 林" userId="fa956a882da18cd3" providerId="LiveId" clId="{84F941B2-0741-48A3-8F4A-77455C8EA0D8}" dt="2022-09-19T03:15:42.851" v="6992" actId="478"/>
          <ac:spMkLst>
            <pc:docMk/>
            <pc:sldMk cId="694650182" sldId="481"/>
            <ac:spMk id="17" creationId="{AF023838-9AA0-59E1-2065-A90550AF4FE9}"/>
          </ac:spMkLst>
        </pc:spChg>
        <pc:spChg chg="del">
          <ac:chgData name="昆翰 林" userId="fa956a882da18cd3" providerId="LiveId" clId="{84F941B2-0741-48A3-8F4A-77455C8EA0D8}" dt="2022-09-19T03:14:07.044" v="6869" actId="478"/>
          <ac:spMkLst>
            <pc:docMk/>
            <pc:sldMk cId="694650182" sldId="481"/>
            <ac:spMk id="18" creationId="{6649B156-A240-D0E2-A34A-6B7FF21521CA}"/>
          </ac:spMkLst>
        </pc:spChg>
        <pc:spChg chg="add del">
          <ac:chgData name="昆翰 林" userId="fa956a882da18cd3" providerId="LiveId" clId="{84F941B2-0741-48A3-8F4A-77455C8EA0D8}" dt="2022-09-19T03:19:44.800" v="7203" actId="22"/>
          <ac:spMkLst>
            <pc:docMk/>
            <pc:sldMk cId="694650182" sldId="481"/>
            <ac:spMk id="19" creationId="{D2430F87-819B-8B9F-B867-F97E7555E83C}"/>
          </ac:spMkLst>
        </pc:spChg>
        <pc:spChg chg="add mod">
          <ac:chgData name="昆翰 林" userId="fa956a882da18cd3" providerId="LiveId" clId="{84F941B2-0741-48A3-8F4A-77455C8EA0D8}" dt="2022-09-19T05:32:20.149" v="8179" actId="1076"/>
          <ac:spMkLst>
            <pc:docMk/>
            <pc:sldMk cId="694650182" sldId="481"/>
            <ac:spMk id="21" creationId="{36271379-C14F-167B-862D-F7335D65694C}"/>
          </ac:spMkLst>
        </pc:spChg>
      </pc:sldChg>
      <pc:sldChg chg="addSp delSp modSp add mod">
        <pc:chgData name="昆翰 林" userId="fa956a882da18cd3" providerId="LiveId" clId="{84F941B2-0741-48A3-8F4A-77455C8EA0D8}" dt="2022-09-19T05:25:45.846" v="8150" actId="6549"/>
        <pc:sldMkLst>
          <pc:docMk/>
          <pc:sldMk cId="3737094962" sldId="482"/>
        </pc:sldMkLst>
        <pc:spChg chg="del">
          <ac:chgData name="昆翰 林" userId="fa956a882da18cd3" providerId="LiveId" clId="{84F941B2-0741-48A3-8F4A-77455C8EA0D8}" dt="2022-09-19T03:20:54.068" v="7215" actId="478"/>
          <ac:spMkLst>
            <pc:docMk/>
            <pc:sldMk cId="3737094962" sldId="482"/>
            <ac:spMk id="2" creationId="{B705B077-0575-C404-34A6-23E7BA6545EB}"/>
          </ac:spMkLst>
        </pc:spChg>
        <pc:spChg chg="del">
          <ac:chgData name="昆翰 林" userId="fa956a882da18cd3" providerId="LiveId" clId="{84F941B2-0741-48A3-8F4A-77455C8EA0D8}" dt="2022-09-19T03:20:57.061" v="7217" actId="478"/>
          <ac:spMkLst>
            <pc:docMk/>
            <pc:sldMk cId="3737094962" sldId="482"/>
            <ac:spMk id="3" creationId="{FFC17B7E-6CFB-73FC-7F1B-67E1F228A985}"/>
          </ac:spMkLst>
        </pc:spChg>
        <pc:spChg chg="add mod">
          <ac:chgData name="昆翰 林" userId="fa956a882da18cd3" providerId="LiveId" clId="{84F941B2-0741-48A3-8F4A-77455C8EA0D8}" dt="2022-09-19T03:34:31.603" v="7566" actId="1076"/>
          <ac:spMkLst>
            <pc:docMk/>
            <pc:sldMk cId="3737094962" sldId="482"/>
            <ac:spMk id="6" creationId="{90B27F15-C94E-534C-FD44-28F8A60FD60B}"/>
          </ac:spMkLst>
        </pc:spChg>
        <pc:spChg chg="add mod">
          <ac:chgData name="昆翰 林" userId="fa956a882da18cd3" providerId="LiveId" clId="{84F941B2-0741-48A3-8F4A-77455C8EA0D8}" dt="2022-09-19T03:34:43.526" v="7573" actId="14100"/>
          <ac:spMkLst>
            <pc:docMk/>
            <pc:sldMk cId="3737094962" sldId="482"/>
            <ac:spMk id="9" creationId="{BEE33C32-785C-E98D-0701-D6E4DC244924}"/>
          </ac:spMkLst>
        </pc:spChg>
        <pc:spChg chg="add mod">
          <ac:chgData name="昆翰 林" userId="fa956a882da18cd3" providerId="LiveId" clId="{84F941B2-0741-48A3-8F4A-77455C8EA0D8}" dt="2022-09-19T03:35:06.365" v="7590" actId="14100"/>
          <ac:spMkLst>
            <pc:docMk/>
            <pc:sldMk cId="3737094962" sldId="482"/>
            <ac:spMk id="10" creationId="{D5B9BEA7-7D43-9D68-8927-64E22F5FBBE2}"/>
          </ac:spMkLst>
        </pc:spChg>
        <pc:spChg chg="del">
          <ac:chgData name="昆翰 林" userId="fa956a882da18cd3" providerId="LiveId" clId="{84F941B2-0741-48A3-8F4A-77455C8EA0D8}" dt="2022-09-19T03:20:54.068" v="7215" actId="478"/>
          <ac:spMkLst>
            <pc:docMk/>
            <pc:sldMk cId="3737094962" sldId="482"/>
            <ac:spMk id="12" creationId="{EC83BF0F-617E-29C7-3D4C-0F933A01FE85}"/>
          </ac:spMkLst>
        </pc:spChg>
        <pc:spChg chg="del">
          <ac:chgData name="昆翰 林" userId="fa956a882da18cd3" providerId="LiveId" clId="{84F941B2-0741-48A3-8F4A-77455C8EA0D8}" dt="2022-09-19T03:20:54.068" v="7215" actId="478"/>
          <ac:spMkLst>
            <pc:docMk/>
            <pc:sldMk cId="3737094962" sldId="482"/>
            <ac:spMk id="13" creationId="{1FF1D2C9-D8FB-C27B-CDF9-201A8DDCF41A}"/>
          </ac:spMkLst>
        </pc:spChg>
        <pc:spChg chg="add mod">
          <ac:chgData name="昆翰 林" userId="fa956a882da18cd3" providerId="LiveId" clId="{84F941B2-0741-48A3-8F4A-77455C8EA0D8}" dt="2022-09-19T03:36:33.944" v="7624" actId="1076"/>
          <ac:spMkLst>
            <pc:docMk/>
            <pc:sldMk cId="3737094962" sldId="482"/>
            <ac:spMk id="14" creationId="{362AF220-510F-FDD7-60DE-56C08466C261}"/>
          </ac:spMkLst>
        </pc:spChg>
        <pc:spChg chg="add del">
          <ac:chgData name="昆翰 林" userId="fa956a882da18cd3" providerId="LiveId" clId="{84F941B2-0741-48A3-8F4A-77455C8EA0D8}" dt="2022-09-19T03:28:29.737" v="7421" actId="22"/>
          <ac:spMkLst>
            <pc:docMk/>
            <pc:sldMk cId="3737094962" sldId="482"/>
            <ac:spMk id="17" creationId="{65BD651B-9508-5558-7164-F70059EE4B18}"/>
          </ac:spMkLst>
        </pc:spChg>
        <pc:spChg chg="add mod">
          <ac:chgData name="昆翰 林" userId="fa956a882da18cd3" providerId="LiveId" clId="{84F941B2-0741-48A3-8F4A-77455C8EA0D8}" dt="2022-09-19T03:36:35.689" v="7625" actId="1076"/>
          <ac:spMkLst>
            <pc:docMk/>
            <pc:sldMk cId="3737094962" sldId="482"/>
            <ac:spMk id="19" creationId="{7C0EC6A3-3224-EF29-3EE7-B23C1E0A6E00}"/>
          </ac:spMkLst>
        </pc:spChg>
        <pc:spChg chg="add mod">
          <ac:chgData name="昆翰 林" userId="fa956a882da18cd3" providerId="LiveId" clId="{84F941B2-0741-48A3-8F4A-77455C8EA0D8}" dt="2022-09-19T05:25:45.846" v="8150" actId="6549"/>
          <ac:spMkLst>
            <pc:docMk/>
            <pc:sldMk cId="3737094962" sldId="482"/>
            <ac:spMk id="20" creationId="{3D79FB92-9DE5-9FEC-3875-D280F994E1E9}"/>
          </ac:spMkLst>
        </pc:spChg>
        <pc:spChg chg="del">
          <ac:chgData name="昆翰 林" userId="fa956a882da18cd3" providerId="LiveId" clId="{84F941B2-0741-48A3-8F4A-77455C8EA0D8}" dt="2022-09-19T03:20:55.663" v="7216" actId="478"/>
          <ac:spMkLst>
            <pc:docMk/>
            <pc:sldMk cId="3737094962" sldId="482"/>
            <ac:spMk id="21" creationId="{36271379-C14F-167B-862D-F7335D65694C}"/>
          </ac:spMkLst>
        </pc:spChg>
        <pc:spChg chg="add mod">
          <ac:chgData name="昆翰 林" userId="fa956a882da18cd3" providerId="LiveId" clId="{84F941B2-0741-48A3-8F4A-77455C8EA0D8}" dt="2022-09-19T03:37:54.128" v="7659"/>
          <ac:spMkLst>
            <pc:docMk/>
            <pc:sldMk cId="3737094962" sldId="482"/>
            <ac:spMk id="22" creationId="{01A00B3F-681F-B85D-2393-1968B66AA0E6}"/>
          </ac:spMkLst>
        </pc:spChg>
        <pc:spChg chg="add mod">
          <ac:chgData name="昆翰 林" userId="fa956a882da18cd3" providerId="LiveId" clId="{84F941B2-0741-48A3-8F4A-77455C8EA0D8}" dt="2022-09-19T05:25:10.652" v="8133" actId="1076"/>
          <ac:spMkLst>
            <pc:docMk/>
            <pc:sldMk cId="3737094962" sldId="482"/>
            <ac:spMk id="23" creationId="{CCFF69B1-C60C-3363-86ED-445B70D0CCBF}"/>
          </ac:spMkLst>
        </pc:spChg>
      </pc:sldChg>
      <pc:sldChg chg="addSp delSp modSp add mod">
        <pc:chgData name="昆翰 林" userId="fa956a882da18cd3" providerId="LiveId" clId="{84F941B2-0741-48A3-8F4A-77455C8EA0D8}" dt="2022-09-19T03:43:05.393" v="7811" actId="1076"/>
        <pc:sldMkLst>
          <pc:docMk/>
          <pc:sldMk cId="4042421304" sldId="483"/>
        </pc:sldMkLst>
        <pc:spChg chg="add mod">
          <ac:chgData name="昆翰 林" userId="fa956a882da18cd3" providerId="LiveId" clId="{84F941B2-0741-48A3-8F4A-77455C8EA0D8}" dt="2022-09-19T03:35:46.841" v="7611" actId="1076"/>
          <ac:spMkLst>
            <pc:docMk/>
            <pc:sldMk cId="4042421304" sldId="483"/>
            <ac:spMk id="2" creationId="{CF98926C-A463-2F7F-65FF-A5768FB1DAA2}"/>
          </ac:spMkLst>
        </pc:spChg>
        <pc:spChg chg="add del mod">
          <ac:chgData name="昆翰 林" userId="fa956a882da18cd3" providerId="LiveId" clId="{84F941B2-0741-48A3-8F4A-77455C8EA0D8}" dt="2022-09-19T03:38:21.902" v="7669" actId="478"/>
          <ac:spMkLst>
            <pc:docMk/>
            <pc:sldMk cId="4042421304" sldId="483"/>
            <ac:spMk id="3" creationId="{DFA902C6-EE1B-81FE-6DCC-27A029D39F6B}"/>
          </ac:spMkLst>
        </pc:spChg>
        <pc:spChg chg="del">
          <ac:chgData name="昆翰 林" userId="fa956a882da18cd3" providerId="LiveId" clId="{84F941B2-0741-48A3-8F4A-77455C8EA0D8}" dt="2022-09-19T03:32:58.482" v="7497" actId="478"/>
          <ac:spMkLst>
            <pc:docMk/>
            <pc:sldMk cId="4042421304" sldId="483"/>
            <ac:spMk id="6" creationId="{90B27F15-C94E-534C-FD44-28F8A60FD60B}"/>
          </ac:spMkLst>
        </pc:spChg>
        <pc:spChg chg="del">
          <ac:chgData name="昆翰 林" userId="fa956a882da18cd3" providerId="LiveId" clId="{84F941B2-0741-48A3-8F4A-77455C8EA0D8}" dt="2022-09-19T03:32:58.482" v="7497" actId="478"/>
          <ac:spMkLst>
            <pc:docMk/>
            <pc:sldMk cId="4042421304" sldId="483"/>
            <ac:spMk id="9" creationId="{BEE33C32-785C-E98D-0701-D6E4DC244924}"/>
          </ac:spMkLst>
        </pc:spChg>
        <pc:spChg chg="del">
          <ac:chgData name="昆翰 林" userId="fa956a882da18cd3" providerId="LiveId" clId="{84F941B2-0741-48A3-8F4A-77455C8EA0D8}" dt="2022-09-19T03:32:58.482" v="7497" actId="478"/>
          <ac:spMkLst>
            <pc:docMk/>
            <pc:sldMk cId="4042421304" sldId="483"/>
            <ac:spMk id="10" creationId="{D5B9BEA7-7D43-9D68-8927-64E22F5FBBE2}"/>
          </ac:spMkLst>
        </pc:spChg>
        <pc:spChg chg="add mod">
          <ac:chgData name="昆翰 林" userId="fa956a882da18cd3" providerId="LiveId" clId="{84F941B2-0741-48A3-8F4A-77455C8EA0D8}" dt="2022-09-19T03:43:05.393" v="7811" actId="1076"/>
          <ac:spMkLst>
            <pc:docMk/>
            <pc:sldMk cId="4042421304" sldId="483"/>
            <ac:spMk id="12" creationId="{7A331C5A-41A9-1F27-A0DE-842A52874400}"/>
          </ac:spMkLst>
        </pc:spChg>
        <pc:spChg chg="del">
          <ac:chgData name="昆翰 林" userId="fa956a882da18cd3" providerId="LiveId" clId="{84F941B2-0741-48A3-8F4A-77455C8EA0D8}" dt="2022-09-19T03:32:58.482" v="7497" actId="478"/>
          <ac:spMkLst>
            <pc:docMk/>
            <pc:sldMk cId="4042421304" sldId="483"/>
            <ac:spMk id="14" creationId="{362AF220-510F-FDD7-60DE-56C08466C261}"/>
          </ac:spMkLst>
        </pc:spChg>
        <pc:spChg chg="add del">
          <ac:chgData name="昆翰 林" userId="fa956a882da18cd3" providerId="LiveId" clId="{84F941B2-0741-48A3-8F4A-77455C8EA0D8}" dt="2022-09-19T03:38:09.909" v="7661" actId="22"/>
          <ac:spMkLst>
            <pc:docMk/>
            <pc:sldMk cId="4042421304" sldId="483"/>
            <ac:spMk id="16" creationId="{53EED5E6-79A5-A26C-7671-95991322FF11}"/>
          </ac:spMkLst>
        </pc:spChg>
        <pc:spChg chg="add mod">
          <ac:chgData name="昆翰 林" userId="fa956a882da18cd3" providerId="LiveId" clId="{84F941B2-0741-48A3-8F4A-77455C8EA0D8}" dt="2022-09-19T03:38:25.905" v="7670" actId="1076"/>
          <ac:spMkLst>
            <pc:docMk/>
            <pc:sldMk cId="4042421304" sldId="483"/>
            <ac:spMk id="18" creationId="{B1182220-EC12-3710-5D7A-0A26BA5560EB}"/>
          </ac:spMkLst>
        </pc:spChg>
        <pc:spChg chg="del">
          <ac:chgData name="昆翰 林" userId="fa956a882da18cd3" providerId="LiveId" clId="{84F941B2-0741-48A3-8F4A-77455C8EA0D8}" dt="2022-09-19T03:32:58.482" v="7497" actId="478"/>
          <ac:spMkLst>
            <pc:docMk/>
            <pc:sldMk cId="4042421304" sldId="483"/>
            <ac:spMk id="19" creationId="{7C0EC6A3-3224-EF29-3EE7-B23C1E0A6E00}"/>
          </ac:spMkLst>
        </pc:spChg>
        <pc:spChg chg="del">
          <ac:chgData name="昆翰 林" userId="fa956a882da18cd3" providerId="LiveId" clId="{84F941B2-0741-48A3-8F4A-77455C8EA0D8}" dt="2022-09-19T03:32:58.482" v="7497" actId="478"/>
          <ac:spMkLst>
            <pc:docMk/>
            <pc:sldMk cId="4042421304" sldId="483"/>
            <ac:spMk id="20" creationId="{3D79FB92-9DE5-9FEC-3875-D280F994E1E9}"/>
          </ac:spMkLst>
        </pc:spChg>
      </pc:sldChg>
      <pc:sldChg chg="addSp delSp modSp add mod">
        <pc:chgData name="昆翰 林" userId="fa956a882da18cd3" providerId="LiveId" clId="{84F941B2-0741-48A3-8F4A-77455C8EA0D8}" dt="2022-09-19T03:49:16.024" v="7916" actId="1076"/>
        <pc:sldMkLst>
          <pc:docMk/>
          <pc:sldMk cId="337731053" sldId="484"/>
        </pc:sldMkLst>
        <pc:spChg chg="add del mod">
          <ac:chgData name="昆翰 林" userId="fa956a882da18cd3" providerId="LiveId" clId="{84F941B2-0741-48A3-8F4A-77455C8EA0D8}" dt="2022-09-19T03:43:11.614" v="7814"/>
          <ac:spMkLst>
            <pc:docMk/>
            <pc:sldMk cId="337731053" sldId="484"/>
            <ac:spMk id="3" creationId="{FE2DCC71-784C-C3D6-BC2F-783DB5A10E23}"/>
          </ac:spMkLst>
        </pc:spChg>
        <pc:spChg chg="add del mod">
          <ac:chgData name="昆翰 林" userId="fa956a882da18cd3" providerId="LiveId" clId="{84F941B2-0741-48A3-8F4A-77455C8EA0D8}" dt="2022-09-19T03:47:35.513" v="7865" actId="478"/>
          <ac:spMkLst>
            <pc:docMk/>
            <pc:sldMk cId="337731053" sldId="484"/>
            <ac:spMk id="9" creationId="{3C6B07FE-597B-3C00-6FF7-C42652754068}"/>
          </ac:spMkLst>
        </pc:spChg>
        <pc:spChg chg="mod">
          <ac:chgData name="昆翰 林" userId="fa956a882da18cd3" providerId="LiveId" clId="{84F941B2-0741-48A3-8F4A-77455C8EA0D8}" dt="2022-09-19T03:43:14.813" v="7817" actId="1076"/>
          <ac:spMkLst>
            <pc:docMk/>
            <pc:sldMk cId="337731053" sldId="484"/>
            <ac:spMk id="12" creationId="{7A331C5A-41A9-1F27-A0DE-842A52874400}"/>
          </ac:spMkLst>
        </pc:spChg>
        <pc:spChg chg="add del">
          <ac:chgData name="昆翰 林" userId="fa956a882da18cd3" providerId="LiveId" clId="{84F941B2-0741-48A3-8F4A-77455C8EA0D8}" dt="2022-09-19T03:46:02.652" v="7830" actId="22"/>
          <ac:spMkLst>
            <pc:docMk/>
            <pc:sldMk cId="337731053" sldId="484"/>
            <ac:spMk id="13" creationId="{2AD6ED81-AB8C-6DF8-3075-7A166C0B6B8A}"/>
          </ac:spMkLst>
        </pc:spChg>
        <pc:spChg chg="add mod">
          <ac:chgData name="昆翰 林" userId="fa956a882da18cd3" providerId="LiveId" clId="{84F941B2-0741-48A3-8F4A-77455C8EA0D8}" dt="2022-09-19T03:48:42.309" v="7904" actId="21"/>
          <ac:spMkLst>
            <pc:docMk/>
            <pc:sldMk cId="337731053" sldId="484"/>
            <ac:spMk id="16" creationId="{423C150A-42A7-6349-A53D-BCEBBA5343D7}"/>
          </ac:spMkLst>
        </pc:spChg>
        <pc:spChg chg="add mod">
          <ac:chgData name="昆翰 林" userId="fa956a882da18cd3" providerId="LiveId" clId="{84F941B2-0741-48A3-8F4A-77455C8EA0D8}" dt="2022-09-19T03:49:01.673" v="7913" actId="1037"/>
          <ac:spMkLst>
            <pc:docMk/>
            <pc:sldMk cId="337731053" sldId="484"/>
            <ac:spMk id="17" creationId="{77A84252-85BA-2FF5-8743-DCB94A923374}"/>
          </ac:spMkLst>
        </pc:spChg>
        <pc:spChg chg="add del">
          <ac:chgData name="昆翰 林" userId="fa956a882da18cd3" providerId="LiveId" clId="{84F941B2-0741-48A3-8F4A-77455C8EA0D8}" dt="2022-09-19T03:48:44.834" v="7906" actId="22"/>
          <ac:spMkLst>
            <pc:docMk/>
            <pc:sldMk cId="337731053" sldId="484"/>
            <ac:spMk id="20" creationId="{222DECDA-27F0-9E1B-E953-2BEE3F7AB47A}"/>
          </ac:spMkLst>
        </pc:spChg>
        <pc:spChg chg="add mod">
          <ac:chgData name="昆翰 林" userId="fa956a882da18cd3" providerId="LiveId" clId="{84F941B2-0741-48A3-8F4A-77455C8EA0D8}" dt="2022-09-19T03:49:16.024" v="7916" actId="1076"/>
          <ac:spMkLst>
            <pc:docMk/>
            <pc:sldMk cId="337731053" sldId="484"/>
            <ac:spMk id="22" creationId="{AEAB32B4-52EB-2C7E-7B75-25327132E89E}"/>
          </ac:spMkLst>
        </pc:spChg>
        <pc:picChg chg="add del mod">
          <ac:chgData name="昆翰 林" userId="fa956a882da18cd3" providerId="LiveId" clId="{84F941B2-0741-48A3-8F4A-77455C8EA0D8}" dt="2022-09-19T03:43:20.636" v="7819" actId="478"/>
          <ac:picMkLst>
            <pc:docMk/>
            <pc:sldMk cId="337731053" sldId="484"/>
            <ac:picMk id="6" creationId="{853BF5AD-B0C6-7588-7A28-AB50CFD2B0A6}"/>
          </ac:picMkLst>
        </pc:picChg>
      </pc:sldChg>
      <pc:sldChg chg="addSp delSp modSp add mod">
        <pc:chgData name="昆翰 林" userId="fa956a882da18cd3" providerId="LiveId" clId="{84F941B2-0741-48A3-8F4A-77455C8EA0D8}" dt="2022-09-19T03:55:15.785" v="8084" actId="1076"/>
        <pc:sldMkLst>
          <pc:docMk/>
          <pc:sldMk cId="2623301201" sldId="485"/>
        </pc:sldMkLst>
        <pc:spChg chg="del">
          <ac:chgData name="昆翰 林" userId="fa956a882da18cd3" providerId="LiveId" clId="{84F941B2-0741-48A3-8F4A-77455C8EA0D8}" dt="2022-09-19T03:51:50.280" v="7977" actId="478"/>
          <ac:spMkLst>
            <pc:docMk/>
            <pc:sldMk cId="2623301201" sldId="485"/>
            <ac:spMk id="2" creationId="{1028AD96-0909-2034-2E65-B1536B443FE2}"/>
          </ac:spMkLst>
        </pc:spChg>
        <pc:spChg chg="add mod">
          <ac:chgData name="昆翰 林" userId="fa956a882da18cd3" providerId="LiveId" clId="{84F941B2-0741-48A3-8F4A-77455C8EA0D8}" dt="2022-09-19T03:50:53.837" v="7956"/>
          <ac:spMkLst>
            <pc:docMk/>
            <pc:sldMk cId="2623301201" sldId="485"/>
            <ac:spMk id="3" creationId="{359A8C71-6699-8097-4973-56431E882576}"/>
          </ac:spMkLst>
        </pc:spChg>
        <pc:spChg chg="del">
          <ac:chgData name="昆翰 林" userId="fa956a882da18cd3" providerId="LiveId" clId="{84F941B2-0741-48A3-8F4A-77455C8EA0D8}" dt="2022-09-19T03:51:48.746" v="7976" actId="478"/>
          <ac:spMkLst>
            <pc:docMk/>
            <pc:sldMk cId="2623301201" sldId="485"/>
            <ac:spMk id="6" creationId="{6B085153-8BD2-99B0-5A83-D210FC0DABC7}"/>
          </ac:spMkLst>
        </pc:spChg>
        <pc:spChg chg="add del">
          <ac:chgData name="昆翰 林" userId="fa956a882da18cd3" providerId="LiveId" clId="{84F941B2-0741-48A3-8F4A-77455C8EA0D8}" dt="2022-09-19T03:52:09.531" v="7979" actId="22"/>
          <ac:spMkLst>
            <pc:docMk/>
            <pc:sldMk cId="2623301201" sldId="485"/>
            <ac:spMk id="10" creationId="{BD4BDA59-36D4-BB62-477E-ABE83CFBE34D}"/>
          </ac:spMkLst>
        </pc:spChg>
        <pc:spChg chg="del mod">
          <ac:chgData name="昆翰 林" userId="fa956a882da18cd3" providerId="LiveId" clId="{84F941B2-0741-48A3-8F4A-77455C8EA0D8}" dt="2022-09-19T03:50:52.889" v="7955" actId="478"/>
          <ac:spMkLst>
            <pc:docMk/>
            <pc:sldMk cId="2623301201" sldId="485"/>
            <ac:spMk id="11" creationId="{2D5497F1-4D8F-4C4D-A4A3-29DEBA832C37}"/>
          </ac:spMkLst>
        </pc:spChg>
        <pc:spChg chg="mod">
          <ac:chgData name="昆翰 林" userId="fa956a882da18cd3" providerId="LiveId" clId="{84F941B2-0741-48A3-8F4A-77455C8EA0D8}" dt="2022-09-19T03:51:41.047" v="7975" actId="6549"/>
          <ac:spMkLst>
            <pc:docMk/>
            <pc:sldMk cId="2623301201" sldId="485"/>
            <ac:spMk id="12" creationId="{D6F01C98-D5F1-F528-20DC-66E8FF01AAA7}"/>
          </ac:spMkLst>
        </pc:spChg>
        <pc:spChg chg="del">
          <ac:chgData name="昆翰 林" userId="fa956a882da18cd3" providerId="LiveId" clId="{84F941B2-0741-48A3-8F4A-77455C8EA0D8}" dt="2022-09-19T03:51:50.280" v="7977" actId="478"/>
          <ac:spMkLst>
            <pc:docMk/>
            <pc:sldMk cId="2623301201" sldId="485"/>
            <ac:spMk id="13" creationId="{5978EBF0-FC9E-F985-DE87-FF9E568E28FB}"/>
          </ac:spMkLst>
        </pc:spChg>
        <pc:spChg chg="del">
          <ac:chgData name="昆翰 林" userId="fa956a882da18cd3" providerId="LiveId" clId="{84F941B2-0741-48A3-8F4A-77455C8EA0D8}" dt="2022-09-19T03:51:50.280" v="7977" actId="478"/>
          <ac:spMkLst>
            <pc:docMk/>
            <pc:sldMk cId="2623301201" sldId="485"/>
            <ac:spMk id="14" creationId="{3022CB9A-EE1E-96A3-09EA-27E7DA765FD8}"/>
          </ac:spMkLst>
        </pc:spChg>
        <pc:spChg chg="del">
          <ac:chgData name="昆翰 林" userId="fa956a882da18cd3" providerId="LiveId" clId="{84F941B2-0741-48A3-8F4A-77455C8EA0D8}" dt="2022-09-19T03:51:50.280" v="7977" actId="478"/>
          <ac:spMkLst>
            <pc:docMk/>
            <pc:sldMk cId="2623301201" sldId="485"/>
            <ac:spMk id="16" creationId="{187DB1B3-C865-4B36-DAD1-DC182399D1E2}"/>
          </ac:spMkLst>
        </pc:spChg>
        <pc:spChg chg="add mod">
          <ac:chgData name="昆翰 林" userId="fa956a882da18cd3" providerId="LiveId" clId="{84F941B2-0741-48A3-8F4A-77455C8EA0D8}" dt="2022-09-19T03:52:58.105" v="7996" actId="1076"/>
          <ac:spMkLst>
            <pc:docMk/>
            <pc:sldMk cId="2623301201" sldId="485"/>
            <ac:spMk id="18" creationId="{03DEB8F8-16C9-AD91-5246-9FB20FE34528}"/>
          </ac:spMkLst>
        </pc:spChg>
        <pc:spChg chg="add mod">
          <ac:chgData name="昆翰 林" userId="fa956a882da18cd3" providerId="LiveId" clId="{84F941B2-0741-48A3-8F4A-77455C8EA0D8}" dt="2022-09-19T03:54:41.400" v="8074" actId="1076"/>
          <ac:spMkLst>
            <pc:docMk/>
            <pc:sldMk cId="2623301201" sldId="485"/>
            <ac:spMk id="19" creationId="{5953F8BB-2A87-E789-BFFD-CBF4210A6E2D}"/>
          </ac:spMkLst>
        </pc:spChg>
        <pc:spChg chg="del">
          <ac:chgData name="昆翰 林" userId="fa956a882da18cd3" providerId="LiveId" clId="{84F941B2-0741-48A3-8F4A-77455C8EA0D8}" dt="2022-09-19T03:51:50.280" v="7977" actId="478"/>
          <ac:spMkLst>
            <pc:docMk/>
            <pc:sldMk cId="2623301201" sldId="485"/>
            <ac:spMk id="20" creationId="{1296417F-9ACC-28C5-FA84-17EAE359C403}"/>
          </ac:spMkLst>
        </pc:spChg>
        <pc:spChg chg="add del mod">
          <ac:chgData name="昆翰 林" userId="fa956a882da18cd3" providerId="LiveId" clId="{84F941B2-0741-48A3-8F4A-77455C8EA0D8}" dt="2022-09-19T03:54:19.486" v="8066" actId="478"/>
          <ac:spMkLst>
            <pc:docMk/>
            <pc:sldMk cId="2623301201" sldId="485"/>
            <ac:spMk id="21" creationId="{1D35CE8C-E939-806F-CB3E-DDC7CF8E9AA8}"/>
          </ac:spMkLst>
        </pc:spChg>
        <pc:spChg chg="add mod">
          <ac:chgData name="昆翰 林" userId="fa956a882da18cd3" providerId="LiveId" clId="{84F941B2-0741-48A3-8F4A-77455C8EA0D8}" dt="2022-09-19T03:54:48.569" v="8082" actId="20577"/>
          <ac:spMkLst>
            <pc:docMk/>
            <pc:sldMk cId="2623301201" sldId="485"/>
            <ac:spMk id="22" creationId="{49BFF889-6601-3497-5EF9-A314CB0C6A18}"/>
          </ac:spMkLst>
        </pc:spChg>
        <pc:spChg chg="add mod">
          <ac:chgData name="昆翰 林" userId="fa956a882da18cd3" providerId="LiveId" clId="{84F941B2-0741-48A3-8F4A-77455C8EA0D8}" dt="2022-09-19T03:55:15.785" v="8084" actId="1076"/>
          <ac:spMkLst>
            <pc:docMk/>
            <pc:sldMk cId="2623301201" sldId="485"/>
            <ac:spMk id="23" creationId="{E446944B-D00B-4129-2509-D9A56FA29698}"/>
          </ac:spMkLst>
        </pc:spChg>
      </pc:sldChg>
      <pc:sldChg chg="add del">
        <pc:chgData name="昆翰 林" userId="fa956a882da18cd3" providerId="LiveId" clId="{84F941B2-0741-48A3-8F4A-77455C8EA0D8}" dt="2022-09-19T05:29:49.588" v="8152" actId="47"/>
        <pc:sldMkLst>
          <pc:docMk/>
          <pc:sldMk cId="2301349213" sldId="486"/>
        </pc:sldMkLst>
      </pc:sldChg>
      <pc:sldChg chg="add">
        <pc:chgData name="昆翰 林" userId="fa956a882da18cd3" providerId="LiveId" clId="{84F941B2-0741-48A3-8F4A-77455C8EA0D8}" dt="2022-09-19T05:30:33.492" v="8153"/>
        <pc:sldMkLst>
          <pc:docMk/>
          <pc:sldMk cId="3263635679" sldId="486"/>
        </pc:sldMkLst>
      </pc:sldChg>
      <pc:sldChg chg="modSp add mod">
        <pc:chgData name="昆翰 林" userId="fa956a882da18cd3" providerId="LiveId" clId="{84F941B2-0741-48A3-8F4A-77455C8EA0D8}" dt="2022-09-19T05:39:24.058" v="8431" actId="20577"/>
        <pc:sldMkLst>
          <pc:docMk/>
          <pc:sldMk cId="2671887734" sldId="487"/>
        </pc:sldMkLst>
        <pc:spChg chg="mod">
          <ac:chgData name="昆翰 林" userId="fa956a882da18cd3" providerId="LiveId" clId="{84F941B2-0741-48A3-8F4A-77455C8EA0D8}" dt="2022-09-19T05:39:24.058" v="8431" actId="20577"/>
          <ac:spMkLst>
            <pc:docMk/>
            <pc:sldMk cId="2671887734" sldId="487"/>
            <ac:spMk id="11" creationId="{2D5497F1-4D8F-4C4D-A4A3-29DEBA832C37}"/>
          </ac:spMkLst>
        </pc:spChg>
      </pc:sldChg>
      <pc:sldChg chg="addSp delSp modSp add mod">
        <pc:chgData name="昆翰 林" userId="fa956a882da18cd3" providerId="LiveId" clId="{84F941B2-0741-48A3-8F4A-77455C8EA0D8}" dt="2022-09-20T01:33:20.591" v="10909" actId="692"/>
        <pc:sldMkLst>
          <pc:docMk/>
          <pc:sldMk cId="2117777098" sldId="488"/>
        </pc:sldMkLst>
        <pc:spChg chg="add del">
          <ac:chgData name="昆翰 林" userId="fa956a882da18cd3" providerId="LiveId" clId="{84F941B2-0741-48A3-8F4A-77455C8EA0D8}" dt="2022-09-20T01:32:14.726" v="10891" actId="22"/>
          <ac:spMkLst>
            <pc:docMk/>
            <pc:sldMk cId="2117777098" sldId="488"/>
            <ac:spMk id="3" creationId="{F8DFB488-4AD0-9B30-D969-925983BDEB4C}"/>
          </ac:spMkLst>
        </pc:spChg>
        <pc:spChg chg="add mod">
          <ac:chgData name="昆翰 林" userId="fa956a882da18cd3" providerId="LiveId" clId="{84F941B2-0741-48A3-8F4A-77455C8EA0D8}" dt="2022-09-20T01:32:48.836" v="10903" actId="1076"/>
          <ac:spMkLst>
            <pc:docMk/>
            <pc:sldMk cId="2117777098" sldId="488"/>
            <ac:spMk id="9" creationId="{016ABB16-D90B-F66F-D4B3-F5A04EA1451C}"/>
          </ac:spMkLst>
        </pc:spChg>
        <pc:spChg chg="mod">
          <ac:chgData name="昆翰 林" userId="fa956a882da18cd3" providerId="LiveId" clId="{84F941B2-0741-48A3-8F4A-77455C8EA0D8}" dt="2022-09-19T05:40:29.625" v="8462" actId="20577"/>
          <ac:spMkLst>
            <pc:docMk/>
            <pc:sldMk cId="2117777098" sldId="488"/>
            <ac:spMk id="11" creationId="{2D5497F1-4D8F-4C4D-A4A3-29DEBA832C37}"/>
          </ac:spMkLst>
        </pc:spChg>
        <pc:cxnChg chg="add mod">
          <ac:chgData name="昆翰 林" userId="fa956a882da18cd3" providerId="LiveId" clId="{84F941B2-0741-48A3-8F4A-77455C8EA0D8}" dt="2022-09-20T01:33:20.591" v="10909" actId="692"/>
          <ac:cxnSpMkLst>
            <pc:docMk/>
            <pc:sldMk cId="2117777098" sldId="488"/>
            <ac:cxnSpMk id="12" creationId="{6525EA18-F740-7F09-FBBA-D984C01B9D9D}"/>
          </ac:cxnSpMkLst>
        </pc:cxnChg>
      </pc:sldChg>
      <pc:sldChg chg="addSp delSp modSp add mod">
        <pc:chgData name="昆翰 林" userId="fa956a882da18cd3" providerId="LiveId" clId="{84F941B2-0741-48A3-8F4A-77455C8EA0D8}" dt="2022-09-20T01:31:15.943" v="10889" actId="20577"/>
        <pc:sldMkLst>
          <pc:docMk/>
          <pc:sldMk cId="1284192946" sldId="489"/>
        </pc:sldMkLst>
        <pc:spChg chg="del mod">
          <ac:chgData name="昆翰 林" userId="fa956a882da18cd3" providerId="LiveId" clId="{84F941B2-0741-48A3-8F4A-77455C8EA0D8}" dt="2022-09-19T05:43:42.905" v="8523" actId="478"/>
          <ac:spMkLst>
            <pc:docMk/>
            <pc:sldMk cId="1284192946" sldId="489"/>
            <ac:spMk id="2" creationId="{51AB2BAC-6F1E-921D-BECF-4591905C5D49}"/>
          </ac:spMkLst>
        </pc:spChg>
        <pc:spChg chg="add del mod">
          <ac:chgData name="昆翰 林" userId="fa956a882da18cd3" providerId="LiveId" clId="{84F941B2-0741-48A3-8F4A-77455C8EA0D8}" dt="2022-09-20T01:31:15.943" v="10889" actId="20577"/>
          <ac:spMkLst>
            <pc:docMk/>
            <pc:sldMk cId="1284192946" sldId="489"/>
            <ac:spMk id="3" creationId="{A31A311C-2FE5-4F27-71A6-15C118FACB6F}"/>
          </ac:spMkLst>
        </pc:spChg>
        <pc:spChg chg="add del">
          <ac:chgData name="昆翰 林" userId="fa956a882da18cd3" providerId="LiveId" clId="{84F941B2-0741-48A3-8F4A-77455C8EA0D8}" dt="2022-09-19T05:43:10.410" v="8503" actId="478"/>
          <ac:spMkLst>
            <pc:docMk/>
            <pc:sldMk cId="1284192946" sldId="489"/>
            <ac:spMk id="8" creationId="{E127CF91-3CEA-944A-895E-0AF0265AFF21}"/>
          </ac:spMkLst>
        </pc:spChg>
        <pc:spChg chg="add del">
          <ac:chgData name="昆翰 林" userId="fa956a882da18cd3" providerId="LiveId" clId="{84F941B2-0741-48A3-8F4A-77455C8EA0D8}" dt="2022-09-19T05:45:33.547" v="8537" actId="22"/>
          <ac:spMkLst>
            <pc:docMk/>
            <pc:sldMk cId="1284192946" sldId="489"/>
            <ac:spMk id="10" creationId="{C590345F-AC0E-91DC-0424-0C7DF3A90A61}"/>
          </ac:spMkLst>
        </pc:spChg>
        <pc:spChg chg="add mod">
          <ac:chgData name="昆翰 林" userId="fa956a882da18cd3" providerId="LiveId" clId="{84F941B2-0741-48A3-8F4A-77455C8EA0D8}" dt="2022-09-19T05:46:20.489" v="8551" actId="1076"/>
          <ac:spMkLst>
            <pc:docMk/>
            <pc:sldMk cId="1284192946" sldId="489"/>
            <ac:spMk id="12" creationId="{F3543B8C-7924-421E-39EE-086BACBF0F18}"/>
          </ac:spMkLst>
        </pc:spChg>
        <pc:spChg chg="add del mod">
          <ac:chgData name="昆翰 林" userId="fa956a882da18cd3" providerId="LiveId" clId="{84F941B2-0741-48A3-8F4A-77455C8EA0D8}" dt="2022-09-19T05:46:23.281" v="8552" actId="478"/>
          <ac:spMkLst>
            <pc:docMk/>
            <pc:sldMk cId="1284192946" sldId="489"/>
            <ac:spMk id="13" creationId="{BBCCD3E2-2AB7-97E2-072B-55918E75B97C}"/>
          </ac:spMkLst>
        </pc:spChg>
        <pc:spChg chg="add mod">
          <ac:chgData name="昆翰 林" userId="fa956a882da18cd3" providerId="LiveId" clId="{84F941B2-0741-48A3-8F4A-77455C8EA0D8}" dt="2022-09-19T05:57:09.817" v="9006" actId="1076"/>
          <ac:spMkLst>
            <pc:docMk/>
            <pc:sldMk cId="1284192946" sldId="489"/>
            <ac:spMk id="14" creationId="{04E2661B-D95A-1E5F-3C73-4CFAC4B9B1D1}"/>
          </ac:spMkLst>
        </pc:spChg>
        <pc:spChg chg="add del">
          <ac:chgData name="昆翰 林" userId="fa956a882da18cd3" providerId="LiveId" clId="{84F941B2-0741-48A3-8F4A-77455C8EA0D8}" dt="2022-09-19T05:51:33.451" v="8861" actId="22"/>
          <ac:spMkLst>
            <pc:docMk/>
            <pc:sldMk cId="1284192946" sldId="489"/>
            <ac:spMk id="17" creationId="{F3CB7318-6F6C-C5DD-8A97-9E568E860AF5}"/>
          </ac:spMkLst>
        </pc:spChg>
        <pc:spChg chg="add mod">
          <ac:chgData name="昆翰 林" userId="fa956a882da18cd3" providerId="LiveId" clId="{84F941B2-0741-48A3-8F4A-77455C8EA0D8}" dt="2022-09-19T05:55:51.617" v="8967" actId="207"/>
          <ac:spMkLst>
            <pc:docMk/>
            <pc:sldMk cId="1284192946" sldId="489"/>
            <ac:spMk id="19" creationId="{C03978DF-EA3A-EABE-7579-5D0533ECA7BC}"/>
          </ac:spMkLst>
        </pc:spChg>
        <pc:spChg chg="del">
          <ac:chgData name="昆翰 林" userId="fa956a882da18cd3" providerId="LiveId" clId="{84F941B2-0741-48A3-8F4A-77455C8EA0D8}" dt="2022-09-19T05:44:02.699" v="8534" actId="478"/>
          <ac:spMkLst>
            <pc:docMk/>
            <pc:sldMk cId="1284192946" sldId="489"/>
            <ac:spMk id="28" creationId="{F6016AE2-E2E5-4255-9B8E-97ECBA529146}"/>
          </ac:spMkLst>
        </pc:spChg>
      </pc:sldChg>
      <pc:sldChg chg="modSp add del mod">
        <pc:chgData name="昆翰 林" userId="fa956a882da18cd3" providerId="LiveId" clId="{84F941B2-0741-48A3-8F4A-77455C8EA0D8}" dt="2022-09-19T05:57:39.512" v="9007" actId="47"/>
        <pc:sldMkLst>
          <pc:docMk/>
          <pc:sldMk cId="4121053401" sldId="490"/>
        </pc:sldMkLst>
        <pc:spChg chg="mod">
          <ac:chgData name="昆翰 林" userId="fa956a882da18cd3" providerId="LiveId" clId="{84F941B2-0741-48A3-8F4A-77455C8EA0D8}" dt="2022-09-19T05:43:24.614" v="8511" actId="1036"/>
          <ac:spMkLst>
            <pc:docMk/>
            <pc:sldMk cId="4121053401" sldId="490"/>
            <ac:spMk id="3" creationId="{A31A311C-2FE5-4F27-71A6-15C118FACB6F}"/>
          </ac:spMkLst>
        </pc:spChg>
      </pc:sldChg>
      <pc:sldChg chg="add">
        <pc:chgData name="昆翰 林" userId="fa956a882da18cd3" providerId="LiveId" clId="{84F941B2-0741-48A3-8F4A-77455C8EA0D8}" dt="2022-09-19T05:44:22.866" v="8535"/>
        <pc:sldMkLst>
          <pc:docMk/>
          <pc:sldMk cId="2301349213" sldId="491"/>
        </pc:sldMkLst>
      </pc:sldChg>
      <pc:sldChg chg="addSp modSp add mod">
        <pc:chgData name="昆翰 林" userId="fa956a882da18cd3" providerId="LiveId" clId="{84F941B2-0741-48A3-8F4A-77455C8EA0D8}" dt="2022-09-19T08:35:31.715" v="9297" actId="20577"/>
        <pc:sldMkLst>
          <pc:docMk/>
          <pc:sldMk cId="1843625136" sldId="492"/>
        </pc:sldMkLst>
        <pc:spChg chg="add mod">
          <ac:chgData name="昆翰 林" userId="fa956a882da18cd3" providerId="LiveId" clId="{84F941B2-0741-48A3-8F4A-77455C8EA0D8}" dt="2022-09-19T08:35:03.711" v="9289" actId="20577"/>
          <ac:spMkLst>
            <pc:docMk/>
            <pc:sldMk cId="1843625136" sldId="492"/>
            <ac:spMk id="2" creationId="{4FE7ED2E-92F7-D30C-BD3D-819FF8E5BE2F}"/>
          </ac:spMkLst>
        </pc:spChg>
        <pc:spChg chg="mod">
          <ac:chgData name="昆翰 林" userId="fa956a882da18cd3" providerId="LiveId" clId="{84F941B2-0741-48A3-8F4A-77455C8EA0D8}" dt="2022-09-19T08:35:31.715" v="9297" actId="20577"/>
          <ac:spMkLst>
            <pc:docMk/>
            <pc:sldMk cId="1843625136" sldId="492"/>
            <ac:spMk id="11" creationId="{2D5497F1-4D8F-4C4D-A4A3-29DEBA832C37}"/>
          </ac:spMkLst>
        </pc:spChg>
        <pc:picChg chg="add mod">
          <ac:chgData name="昆翰 林" userId="fa956a882da18cd3" providerId="LiveId" clId="{84F941B2-0741-48A3-8F4A-77455C8EA0D8}" dt="2022-09-19T08:35:08.485" v="9292" actId="1076"/>
          <ac:picMkLst>
            <pc:docMk/>
            <pc:sldMk cId="1843625136" sldId="492"/>
            <ac:picMk id="1026" creationId="{937231F0-67FD-C266-B0BB-2279EFC56BB0}"/>
          </ac:picMkLst>
        </pc:picChg>
      </pc:sldChg>
      <pc:sldChg chg="addSp delSp modSp add mod">
        <pc:chgData name="昆翰 林" userId="fa956a882da18cd3" providerId="LiveId" clId="{84F941B2-0741-48A3-8F4A-77455C8EA0D8}" dt="2022-09-19T08:41:58.813" v="9581" actId="1076"/>
        <pc:sldMkLst>
          <pc:docMk/>
          <pc:sldMk cId="2651648889" sldId="493"/>
        </pc:sldMkLst>
        <pc:spChg chg="mod">
          <ac:chgData name="昆翰 林" userId="fa956a882da18cd3" providerId="LiveId" clId="{84F941B2-0741-48A3-8F4A-77455C8EA0D8}" dt="2022-09-19T08:39:47.664" v="9552" actId="1076"/>
          <ac:spMkLst>
            <pc:docMk/>
            <pc:sldMk cId="2651648889" sldId="493"/>
            <ac:spMk id="2" creationId="{4FE7ED2E-92F7-D30C-BD3D-819FF8E5BE2F}"/>
          </ac:spMkLst>
        </pc:spChg>
        <pc:spChg chg="add del">
          <ac:chgData name="昆翰 林" userId="fa956a882da18cd3" providerId="LiveId" clId="{84F941B2-0741-48A3-8F4A-77455C8EA0D8}" dt="2022-09-19T08:37:26.796" v="9502" actId="478"/>
          <ac:spMkLst>
            <pc:docMk/>
            <pc:sldMk cId="2651648889" sldId="493"/>
            <ac:spMk id="3" creationId="{D19D7743-29FD-20AA-5D04-74B19684EFC3}"/>
          </ac:spMkLst>
        </pc:spChg>
        <pc:spChg chg="add del">
          <ac:chgData name="昆翰 林" userId="fa956a882da18cd3" providerId="LiveId" clId="{84F941B2-0741-48A3-8F4A-77455C8EA0D8}" dt="2022-09-19T08:37:36.307" v="9504" actId="478"/>
          <ac:spMkLst>
            <pc:docMk/>
            <pc:sldMk cId="2651648889" sldId="493"/>
            <ac:spMk id="6" creationId="{F94FC35E-F340-7CDD-D65D-7FB2354DB30E}"/>
          </ac:spMkLst>
        </pc:spChg>
        <pc:spChg chg="add mod">
          <ac:chgData name="昆翰 林" userId="fa956a882da18cd3" providerId="LiveId" clId="{84F941B2-0741-48A3-8F4A-77455C8EA0D8}" dt="2022-09-19T08:39:25.543" v="9533" actId="164"/>
          <ac:spMkLst>
            <pc:docMk/>
            <pc:sldMk cId="2651648889" sldId="493"/>
            <ac:spMk id="9" creationId="{B39C0AE5-10BD-5918-A39E-9348563A835F}"/>
          </ac:spMkLst>
        </pc:spChg>
        <pc:spChg chg="add del mod">
          <ac:chgData name="昆翰 林" userId="fa956a882da18cd3" providerId="LiveId" clId="{84F941B2-0741-48A3-8F4A-77455C8EA0D8}" dt="2022-09-19T08:38:50.943" v="9514" actId="478"/>
          <ac:spMkLst>
            <pc:docMk/>
            <pc:sldMk cId="2651648889" sldId="493"/>
            <ac:spMk id="10" creationId="{5BD1E8EE-301C-43E0-4593-E73055F72D75}"/>
          </ac:spMkLst>
        </pc:spChg>
        <pc:spChg chg="mod">
          <ac:chgData name="昆翰 林" userId="fa956a882da18cd3" providerId="LiveId" clId="{84F941B2-0741-48A3-8F4A-77455C8EA0D8}" dt="2022-09-19T08:35:39.261" v="9313" actId="20577"/>
          <ac:spMkLst>
            <pc:docMk/>
            <pc:sldMk cId="2651648889" sldId="493"/>
            <ac:spMk id="11" creationId="{2D5497F1-4D8F-4C4D-A4A3-29DEBA832C37}"/>
          </ac:spMkLst>
        </pc:spChg>
        <pc:spChg chg="add mod">
          <ac:chgData name="昆翰 林" userId="fa956a882da18cd3" providerId="LiveId" clId="{84F941B2-0741-48A3-8F4A-77455C8EA0D8}" dt="2022-09-19T08:39:25.543" v="9533" actId="164"/>
          <ac:spMkLst>
            <pc:docMk/>
            <pc:sldMk cId="2651648889" sldId="493"/>
            <ac:spMk id="12" creationId="{38B20DED-2674-7524-370C-DDDBD9821EC7}"/>
          </ac:spMkLst>
        </pc:spChg>
        <pc:spChg chg="add mod">
          <ac:chgData name="昆翰 林" userId="fa956a882da18cd3" providerId="LiveId" clId="{84F941B2-0741-48A3-8F4A-77455C8EA0D8}" dt="2022-09-19T08:39:25.543" v="9533" actId="164"/>
          <ac:spMkLst>
            <pc:docMk/>
            <pc:sldMk cId="2651648889" sldId="493"/>
            <ac:spMk id="13" creationId="{F6874113-C3F3-418C-C706-1082E05D0A4E}"/>
          </ac:spMkLst>
        </pc:spChg>
        <pc:spChg chg="add del mod">
          <ac:chgData name="昆翰 林" userId="fa956a882da18cd3" providerId="LiveId" clId="{84F941B2-0741-48A3-8F4A-77455C8EA0D8}" dt="2022-09-19T08:39:18.513" v="9532" actId="478"/>
          <ac:spMkLst>
            <pc:docMk/>
            <pc:sldMk cId="2651648889" sldId="493"/>
            <ac:spMk id="14" creationId="{A3318022-568A-1CE6-AF5E-FB8D1EE91F64}"/>
          </ac:spMkLst>
        </pc:spChg>
        <pc:spChg chg="add mod">
          <ac:chgData name="昆翰 林" userId="fa956a882da18cd3" providerId="LiveId" clId="{84F941B2-0741-48A3-8F4A-77455C8EA0D8}" dt="2022-09-19T08:40:07.968" v="9553" actId="164"/>
          <ac:spMkLst>
            <pc:docMk/>
            <pc:sldMk cId="2651648889" sldId="493"/>
            <ac:spMk id="18" creationId="{FB8F944C-E0D8-3B44-6711-D7DC43BEF92E}"/>
          </ac:spMkLst>
        </pc:spChg>
        <pc:spChg chg="add del">
          <ac:chgData name="昆翰 林" userId="fa956a882da18cd3" providerId="LiveId" clId="{84F941B2-0741-48A3-8F4A-77455C8EA0D8}" dt="2022-09-19T08:41:35.772" v="9555" actId="22"/>
          <ac:spMkLst>
            <pc:docMk/>
            <pc:sldMk cId="2651648889" sldId="493"/>
            <ac:spMk id="21" creationId="{438A82C8-DD5A-4117-1C34-00A5FC6C285B}"/>
          </ac:spMkLst>
        </pc:spChg>
        <pc:spChg chg="add mod">
          <ac:chgData name="昆翰 林" userId="fa956a882da18cd3" providerId="LiveId" clId="{84F941B2-0741-48A3-8F4A-77455C8EA0D8}" dt="2022-09-19T08:41:58.813" v="9581" actId="1076"/>
          <ac:spMkLst>
            <pc:docMk/>
            <pc:sldMk cId="2651648889" sldId="493"/>
            <ac:spMk id="23" creationId="{999A1468-B160-B4A1-65A9-3C14A4964392}"/>
          </ac:spMkLst>
        </pc:spChg>
        <pc:grpChg chg="add mod">
          <ac:chgData name="昆翰 林" userId="fa956a882da18cd3" providerId="LiveId" clId="{84F941B2-0741-48A3-8F4A-77455C8EA0D8}" dt="2022-09-19T08:40:07.968" v="9553" actId="164"/>
          <ac:grpSpMkLst>
            <pc:docMk/>
            <pc:sldMk cId="2651648889" sldId="493"/>
            <ac:grpSpMk id="16" creationId="{FFAA00EE-E242-A478-A91F-9F1D7B233AE3}"/>
          </ac:grpSpMkLst>
        </pc:grpChg>
        <pc:grpChg chg="add mod">
          <ac:chgData name="昆翰 林" userId="fa956a882da18cd3" providerId="LiveId" clId="{84F941B2-0741-48A3-8F4A-77455C8EA0D8}" dt="2022-09-19T08:40:07.968" v="9553" actId="164"/>
          <ac:grpSpMkLst>
            <pc:docMk/>
            <pc:sldMk cId="2651648889" sldId="493"/>
            <ac:grpSpMk id="19" creationId="{739A4327-4812-24D1-C1D0-D93E274BBF5C}"/>
          </ac:grpSpMkLst>
        </pc:grpChg>
        <pc:picChg chg="del">
          <ac:chgData name="昆翰 林" userId="fa956a882da18cd3" providerId="LiveId" clId="{84F941B2-0741-48A3-8F4A-77455C8EA0D8}" dt="2022-09-19T08:35:42.206" v="9314" actId="478"/>
          <ac:picMkLst>
            <pc:docMk/>
            <pc:sldMk cId="2651648889" sldId="493"/>
            <ac:picMk id="1026" creationId="{937231F0-67FD-C266-B0BB-2279EFC56BB0}"/>
          </ac:picMkLst>
        </pc:picChg>
        <pc:picChg chg="add mod">
          <ac:chgData name="昆翰 林" userId="fa956a882da18cd3" providerId="LiveId" clId="{84F941B2-0741-48A3-8F4A-77455C8EA0D8}" dt="2022-09-19T08:39:25.543" v="9533" actId="164"/>
          <ac:picMkLst>
            <pc:docMk/>
            <pc:sldMk cId="2651648889" sldId="493"/>
            <ac:picMk id="2054" creationId="{F2BADB31-2766-6EA2-8135-E21A1B6A7A3C}"/>
          </ac:picMkLst>
        </pc:picChg>
      </pc:sldChg>
      <pc:sldChg chg="addSp delSp modSp add mod modAnim">
        <pc:chgData name="昆翰 林" userId="fa956a882da18cd3" providerId="LiveId" clId="{84F941B2-0741-48A3-8F4A-77455C8EA0D8}" dt="2022-09-20T01:13:11.577" v="10554" actId="20577"/>
        <pc:sldMkLst>
          <pc:docMk/>
          <pc:sldMk cId="4178904033" sldId="494"/>
        </pc:sldMkLst>
        <pc:spChg chg="del">
          <ac:chgData name="昆翰 林" userId="fa956a882da18cd3" providerId="LiveId" clId="{84F941B2-0741-48A3-8F4A-77455C8EA0D8}" dt="2022-09-19T08:42:17.184" v="9583" actId="478"/>
          <ac:spMkLst>
            <pc:docMk/>
            <pc:sldMk cId="4178904033" sldId="494"/>
            <ac:spMk id="2" creationId="{4FE7ED2E-92F7-D30C-BD3D-819FF8E5BE2F}"/>
          </ac:spMkLst>
        </pc:spChg>
        <pc:spChg chg="add mod">
          <ac:chgData name="昆翰 林" userId="fa956a882da18cd3" providerId="LiveId" clId="{84F941B2-0741-48A3-8F4A-77455C8EA0D8}" dt="2022-09-20T01:13:11.577" v="10554" actId="20577"/>
          <ac:spMkLst>
            <pc:docMk/>
            <pc:sldMk cId="4178904033" sldId="494"/>
            <ac:spMk id="2" creationId="{90522B36-A22B-21A8-FDC7-1A9D08D2AD53}"/>
          </ac:spMkLst>
        </pc:spChg>
        <pc:spChg chg="del">
          <ac:chgData name="昆翰 林" userId="fa956a882da18cd3" providerId="LiveId" clId="{84F941B2-0741-48A3-8F4A-77455C8EA0D8}" dt="2022-09-19T08:42:17.184" v="9583" actId="478"/>
          <ac:spMkLst>
            <pc:docMk/>
            <pc:sldMk cId="4178904033" sldId="494"/>
            <ac:spMk id="23" creationId="{999A1468-B160-B4A1-65A9-3C14A4964392}"/>
          </ac:spMkLst>
        </pc:spChg>
        <pc:grpChg chg="del">
          <ac:chgData name="昆翰 林" userId="fa956a882da18cd3" providerId="LiveId" clId="{84F941B2-0741-48A3-8F4A-77455C8EA0D8}" dt="2022-09-19T08:42:17.184" v="9583" actId="478"/>
          <ac:grpSpMkLst>
            <pc:docMk/>
            <pc:sldMk cId="4178904033" sldId="494"/>
            <ac:grpSpMk id="19" creationId="{739A4327-4812-24D1-C1D0-D93E274BBF5C}"/>
          </ac:grpSpMkLst>
        </pc:grpChg>
        <pc:picChg chg="add mod">
          <ac:chgData name="昆翰 林" userId="fa956a882da18cd3" providerId="LiveId" clId="{84F941B2-0741-48A3-8F4A-77455C8EA0D8}" dt="2022-09-19T08:48:24.187" v="9587" actId="1076"/>
          <ac:picMkLst>
            <pc:docMk/>
            <pc:sldMk cId="4178904033" sldId="494"/>
            <ac:picMk id="3" creationId="{8DE1D93C-E593-9AA8-6B7D-4BADD7B60664}"/>
          </ac:picMkLst>
        </pc:picChg>
      </pc:sldChg>
      <pc:sldChg chg="addSp delSp modSp add mod">
        <pc:chgData name="昆翰 林" userId="fa956a882da18cd3" providerId="LiveId" clId="{84F941B2-0741-48A3-8F4A-77455C8EA0D8}" dt="2022-09-20T01:19:19.661" v="10673" actId="1076"/>
        <pc:sldMkLst>
          <pc:docMk/>
          <pc:sldMk cId="1253730069" sldId="495"/>
        </pc:sldMkLst>
        <pc:spChg chg="mod">
          <ac:chgData name="昆翰 林" userId="fa956a882da18cd3" providerId="LiveId" clId="{84F941B2-0741-48A3-8F4A-77455C8EA0D8}" dt="2022-09-20T01:19:15.455" v="10672" actId="948"/>
          <ac:spMkLst>
            <pc:docMk/>
            <pc:sldMk cId="1253730069" sldId="495"/>
            <ac:spMk id="2" creationId="{4FE7ED2E-92F7-D30C-BD3D-819FF8E5BE2F}"/>
          </ac:spMkLst>
        </pc:spChg>
        <pc:spChg chg="add mod">
          <ac:chgData name="昆翰 林" userId="fa956a882da18cd3" providerId="LiveId" clId="{84F941B2-0741-48A3-8F4A-77455C8EA0D8}" dt="2022-09-20T01:18:52.137" v="10670" actId="20577"/>
          <ac:spMkLst>
            <pc:docMk/>
            <pc:sldMk cId="1253730069" sldId="495"/>
            <ac:spMk id="9" creationId="{3B776D67-2319-8562-2656-ECB46BD70D29}"/>
          </ac:spMkLst>
        </pc:spChg>
        <pc:spChg chg="del">
          <ac:chgData name="昆翰 林" userId="fa956a882da18cd3" providerId="LiveId" clId="{84F941B2-0741-48A3-8F4A-77455C8EA0D8}" dt="2022-09-19T08:49:42.731" v="9590" actId="478"/>
          <ac:spMkLst>
            <pc:docMk/>
            <pc:sldMk cId="1253730069" sldId="495"/>
            <ac:spMk id="23" creationId="{999A1468-B160-B4A1-65A9-3C14A4964392}"/>
          </ac:spMkLst>
        </pc:spChg>
        <pc:grpChg chg="del">
          <ac:chgData name="昆翰 林" userId="fa956a882da18cd3" providerId="LiveId" clId="{84F941B2-0741-48A3-8F4A-77455C8EA0D8}" dt="2022-09-19T08:49:41.313" v="9589" actId="478"/>
          <ac:grpSpMkLst>
            <pc:docMk/>
            <pc:sldMk cId="1253730069" sldId="495"/>
            <ac:grpSpMk id="19" creationId="{739A4327-4812-24D1-C1D0-D93E274BBF5C}"/>
          </ac:grpSpMkLst>
        </pc:grpChg>
        <pc:picChg chg="add mod">
          <ac:chgData name="昆翰 林" userId="fa956a882da18cd3" providerId="LiveId" clId="{84F941B2-0741-48A3-8F4A-77455C8EA0D8}" dt="2022-09-20T01:19:19.661" v="10673" actId="1076"/>
          <ac:picMkLst>
            <pc:docMk/>
            <pc:sldMk cId="1253730069" sldId="495"/>
            <ac:picMk id="6" creationId="{958D8BDA-2471-9BD5-F854-281FBAD4583E}"/>
          </ac:picMkLst>
        </pc:picChg>
      </pc:sldChg>
      <pc:sldChg chg="add del">
        <pc:chgData name="昆翰 林" userId="fa956a882da18cd3" providerId="LiveId" clId="{84F941B2-0741-48A3-8F4A-77455C8EA0D8}" dt="2022-09-19T09:00:55.043" v="10516" actId="47"/>
        <pc:sldMkLst>
          <pc:docMk/>
          <pc:sldMk cId="1595303691" sldId="496"/>
        </pc:sldMkLst>
      </pc:sldChg>
      <pc:sldChg chg="modSp add mod">
        <pc:chgData name="昆翰 林" userId="fa956a882da18cd3" providerId="LiveId" clId="{84F941B2-0741-48A3-8F4A-77455C8EA0D8}" dt="2022-09-20T01:22:34.769" v="10830"/>
        <pc:sldMkLst>
          <pc:docMk/>
          <pc:sldMk cId="2547898781" sldId="496"/>
        </pc:sldMkLst>
        <pc:spChg chg="mod">
          <ac:chgData name="昆翰 林" userId="fa956a882da18cd3" providerId="LiveId" clId="{84F941B2-0741-48A3-8F4A-77455C8EA0D8}" dt="2022-09-20T01:22:34.769" v="10830"/>
          <ac:spMkLst>
            <pc:docMk/>
            <pc:sldMk cId="2547898781" sldId="496"/>
            <ac:spMk id="2" creationId="{4FE7ED2E-92F7-D30C-BD3D-819FF8E5BE2F}"/>
          </ac:spMkLst>
        </pc:spChg>
      </pc:sldChg>
      <pc:sldChg chg="addSp delSp modSp add mod">
        <pc:chgData name="昆翰 林" userId="fa956a882da18cd3" providerId="LiveId" clId="{84F941B2-0741-48A3-8F4A-77455C8EA0D8}" dt="2022-09-20T01:43:47.529" v="11263" actId="20577"/>
        <pc:sldMkLst>
          <pc:docMk/>
          <pc:sldMk cId="3973232824" sldId="497"/>
        </pc:sldMkLst>
        <pc:spChg chg="add mod">
          <ac:chgData name="昆翰 林" userId="fa956a882da18cd3" providerId="LiveId" clId="{84F941B2-0741-48A3-8F4A-77455C8EA0D8}" dt="2022-09-20T01:43:47.529" v="11263" actId="20577"/>
          <ac:spMkLst>
            <pc:docMk/>
            <pc:sldMk cId="3973232824" sldId="497"/>
            <ac:spMk id="2" creationId="{F41EEA19-A23A-5871-7D57-8769222DBE43}"/>
          </ac:spMkLst>
        </pc:spChg>
        <pc:spChg chg="del">
          <ac:chgData name="昆翰 林" userId="fa956a882da18cd3" providerId="LiveId" clId="{84F941B2-0741-48A3-8F4A-77455C8EA0D8}" dt="2022-09-20T01:36:11.433" v="10936" actId="478"/>
          <ac:spMkLst>
            <pc:docMk/>
            <pc:sldMk cId="3973232824" sldId="497"/>
            <ac:spMk id="9" creationId="{016ABB16-D90B-F66F-D4B3-F5A04EA1451C}"/>
          </ac:spMkLst>
        </pc:spChg>
        <pc:spChg chg="mod">
          <ac:chgData name="昆翰 林" userId="fa956a882da18cd3" providerId="LiveId" clId="{84F941B2-0741-48A3-8F4A-77455C8EA0D8}" dt="2022-09-20T01:36:06.104" v="10934" actId="20577"/>
          <ac:spMkLst>
            <pc:docMk/>
            <pc:sldMk cId="3973232824" sldId="497"/>
            <ac:spMk id="11" creationId="{2D5497F1-4D8F-4C4D-A4A3-29DEBA832C37}"/>
          </ac:spMkLst>
        </pc:spChg>
        <pc:spChg chg="del">
          <ac:chgData name="昆翰 林" userId="fa956a882da18cd3" providerId="LiveId" clId="{84F941B2-0741-48A3-8F4A-77455C8EA0D8}" dt="2022-09-20T01:36:09.434" v="10935" actId="478"/>
          <ac:spMkLst>
            <pc:docMk/>
            <pc:sldMk cId="3973232824" sldId="497"/>
            <ac:spMk id="28" creationId="{F6016AE2-E2E5-4255-9B8E-97ECBA529146}"/>
          </ac:spMkLst>
        </pc:spChg>
        <pc:spChg chg="del">
          <ac:chgData name="昆翰 林" userId="fa956a882da18cd3" providerId="LiveId" clId="{84F941B2-0741-48A3-8F4A-77455C8EA0D8}" dt="2022-09-20T01:36:11.433" v="10936" actId="478"/>
          <ac:spMkLst>
            <pc:docMk/>
            <pc:sldMk cId="3973232824" sldId="497"/>
            <ac:spMk id="30" creationId="{AF65867D-D2B2-4676-8418-8377DE4EB464}"/>
          </ac:spMkLst>
        </pc:spChg>
        <pc:spChg chg="del">
          <ac:chgData name="昆翰 林" userId="fa956a882da18cd3" providerId="LiveId" clId="{84F941B2-0741-48A3-8F4A-77455C8EA0D8}" dt="2022-09-20T01:36:12.698" v="10937" actId="478"/>
          <ac:spMkLst>
            <pc:docMk/>
            <pc:sldMk cId="3973232824" sldId="497"/>
            <ac:spMk id="31" creationId="{CA21F02F-FA65-4774-8C57-BE1FED535ED8}"/>
          </ac:spMkLst>
        </pc:spChg>
        <pc:picChg chg="add mod">
          <ac:chgData name="昆翰 林" userId="fa956a882da18cd3" providerId="LiveId" clId="{84F941B2-0741-48A3-8F4A-77455C8EA0D8}" dt="2022-09-20T01:42:25.246" v="11184" actId="1076"/>
          <ac:picMkLst>
            <pc:docMk/>
            <pc:sldMk cId="3973232824" sldId="497"/>
            <ac:picMk id="1026" creationId="{266BC13E-9011-A7FA-DFF8-45E20C795AB7}"/>
          </ac:picMkLst>
        </pc:picChg>
        <pc:cxnChg chg="del mod">
          <ac:chgData name="昆翰 林" userId="fa956a882da18cd3" providerId="LiveId" clId="{84F941B2-0741-48A3-8F4A-77455C8EA0D8}" dt="2022-09-20T01:36:11.433" v="10936" actId="478"/>
          <ac:cxnSpMkLst>
            <pc:docMk/>
            <pc:sldMk cId="3973232824" sldId="497"/>
            <ac:cxnSpMk id="12" creationId="{6525EA18-F740-7F09-FBBA-D984C01B9D9D}"/>
          </ac:cxnSpMkLst>
        </pc:cxnChg>
      </pc:sldChg>
      <pc:sldChg chg="addSp delSp modSp add mod">
        <pc:chgData name="昆翰 林" userId="fa956a882da18cd3" providerId="LiveId" clId="{84F941B2-0741-48A3-8F4A-77455C8EA0D8}" dt="2022-09-20T01:50:40.215" v="11378" actId="1076"/>
        <pc:sldMkLst>
          <pc:docMk/>
          <pc:sldMk cId="1578694230" sldId="498"/>
        </pc:sldMkLst>
        <pc:spChg chg="add mod">
          <ac:chgData name="昆翰 林" userId="fa956a882da18cd3" providerId="LiveId" clId="{84F941B2-0741-48A3-8F4A-77455C8EA0D8}" dt="2022-09-20T01:50:40.215" v="11378" actId="1076"/>
          <ac:spMkLst>
            <pc:docMk/>
            <pc:sldMk cId="1578694230" sldId="498"/>
            <ac:spMk id="2" creationId="{BE72667F-F90C-0DC5-E6FD-CAB99BB56E70}"/>
          </ac:spMkLst>
        </pc:spChg>
        <pc:spChg chg="mod">
          <ac:chgData name="昆翰 林" userId="fa956a882da18cd3" providerId="LiveId" clId="{84F941B2-0741-48A3-8F4A-77455C8EA0D8}" dt="2022-09-20T01:49:25.816" v="11361" actId="14100"/>
          <ac:spMkLst>
            <pc:docMk/>
            <pc:sldMk cId="1578694230" sldId="498"/>
            <ac:spMk id="9" creationId="{B1786B3B-B83A-0289-988E-5F4E6609010F}"/>
          </ac:spMkLst>
        </pc:spChg>
        <pc:spChg chg="del">
          <ac:chgData name="昆翰 林" userId="fa956a882da18cd3" providerId="LiveId" clId="{84F941B2-0741-48A3-8F4A-77455C8EA0D8}" dt="2022-09-20T01:49:53.387" v="11363" actId="478"/>
          <ac:spMkLst>
            <pc:docMk/>
            <pc:sldMk cId="1578694230" sldId="498"/>
            <ac:spMk id="14" creationId="{4F8C5F35-7445-DA53-1E7D-0EF6361AEB36}"/>
          </ac:spMkLst>
        </pc:spChg>
        <pc:picChg chg="del">
          <ac:chgData name="昆翰 林" userId="fa956a882da18cd3" providerId="LiveId" clId="{84F941B2-0741-48A3-8F4A-77455C8EA0D8}" dt="2022-09-20T01:49:52.488" v="11362" actId="478"/>
          <ac:picMkLst>
            <pc:docMk/>
            <pc:sldMk cId="1578694230" sldId="498"/>
            <ac:picMk id="2050" creationId="{D58E3984-9DB9-C3BB-70E7-FA114B7D0C2B}"/>
          </ac:picMkLst>
        </pc:picChg>
      </pc:sldChg>
      <pc:sldChg chg="addSp delSp modSp add mod">
        <pc:chgData name="昆翰 林" userId="fa956a882da18cd3" providerId="LiveId" clId="{84F941B2-0741-48A3-8F4A-77455C8EA0D8}" dt="2022-09-20T02:24:25.920" v="11582" actId="14100"/>
        <pc:sldMkLst>
          <pc:docMk/>
          <pc:sldMk cId="2692997553" sldId="499"/>
        </pc:sldMkLst>
        <pc:spChg chg="del">
          <ac:chgData name="昆翰 林" userId="fa956a882da18cd3" providerId="LiveId" clId="{84F941B2-0741-48A3-8F4A-77455C8EA0D8}" dt="2022-09-20T01:52:05.072" v="11416" actId="478"/>
          <ac:spMkLst>
            <pc:docMk/>
            <pc:sldMk cId="2692997553" sldId="499"/>
            <ac:spMk id="2" creationId="{BE72667F-F90C-0DC5-E6FD-CAB99BB56E70}"/>
          </ac:spMkLst>
        </pc:spChg>
        <pc:spChg chg="add del mod">
          <ac:chgData name="昆翰 林" userId="fa956a882da18cd3" providerId="LiveId" clId="{84F941B2-0741-48A3-8F4A-77455C8EA0D8}" dt="2022-09-20T01:58:12.217" v="11496" actId="1035"/>
          <ac:spMkLst>
            <pc:docMk/>
            <pc:sldMk cId="2692997553" sldId="499"/>
            <ac:spMk id="3" creationId="{40DFD90B-0E8E-96CD-D226-39635878B89A}"/>
          </ac:spMkLst>
        </pc:spChg>
        <pc:spChg chg="add del">
          <ac:chgData name="昆翰 林" userId="fa956a882da18cd3" providerId="LiveId" clId="{84F941B2-0741-48A3-8F4A-77455C8EA0D8}" dt="2022-09-20T01:55:51.305" v="11467" actId="478"/>
          <ac:spMkLst>
            <pc:docMk/>
            <pc:sldMk cId="2692997553" sldId="499"/>
            <ac:spMk id="6" creationId="{7D7A1176-6E3C-D824-EBEA-CA3737BDC69A}"/>
          </ac:spMkLst>
        </pc:spChg>
        <pc:spChg chg="add del">
          <ac:chgData name="昆翰 林" userId="fa956a882da18cd3" providerId="LiveId" clId="{84F941B2-0741-48A3-8F4A-77455C8EA0D8}" dt="2022-09-20T01:55:59.016" v="11469" actId="478"/>
          <ac:spMkLst>
            <pc:docMk/>
            <pc:sldMk cId="2692997553" sldId="499"/>
            <ac:spMk id="8" creationId="{F76A252A-3B47-A5C9-0B38-DE63101DBC06}"/>
          </ac:spMkLst>
        </pc:spChg>
        <pc:spChg chg="mod">
          <ac:chgData name="昆翰 林" userId="fa956a882da18cd3" providerId="LiveId" clId="{84F941B2-0741-48A3-8F4A-77455C8EA0D8}" dt="2022-09-20T02:06:10.992" v="11497" actId="1076"/>
          <ac:spMkLst>
            <pc:docMk/>
            <pc:sldMk cId="2692997553" sldId="499"/>
            <ac:spMk id="9" creationId="{B1786B3B-B83A-0289-988E-5F4E6609010F}"/>
          </ac:spMkLst>
        </pc:spChg>
        <pc:spChg chg="add del">
          <ac:chgData name="昆翰 林" userId="fa956a882da18cd3" providerId="LiveId" clId="{84F941B2-0741-48A3-8F4A-77455C8EA0D8}" dt="2022-09-20T01:57:44.096" v="11483" actId="22"/>
          <ac:spMkLst>
            <pc:docMk/>
            <pc:sldMk cId="2692997553" sldId="499"/>
            <ac:spMk id="13" creationId="{1A2AE65C-11A4-D254-51E3-E10CB089A3B3}"/>
          </ac:spMkLst>
        </pc:spChg>
        <pc:spChg chg="add mod">
          <ac:chgData name="昆翰 林" userId="fa956a882da18cd3" providerId="LiveId" clId="{84F941B2-0741-48A3-8F4A-77455C8EA0D8}" dt="2022-09-20T01:58:08.207" v="11494" actId="14100"/>
          <ac:spMkLst>
            <pc:docMk/>
            <pc:sldMk cId="2692997553" sldId="499"/>
            <ac:spMk id="16" creationId="{4DDE4A93-BDF7-962F-FE64-6120611483F9}"/>
          </ac:spMkLst>
        </pc:spChg>
        <pc:spChg chg="add del">
          <ac:chgData name="昆翰 林" userId="fa956a882da18cd3" providerId="LiveId" clId="{84F941B2-0741-48A3-8F4A-77455C8EA0D8}" dt="2022-09-20T02:21:43.708" v="11499" actId="22"/>
          <ac:spMkLst>
            <pc:docMk/>
            <pc:sldMk cId="2692997553" sldId="499"/>
            <ac:spMk id="18" creationId="{B899F521-1E13-9A1E-578B-43C6D9F54EB7}"/>
          </ac:spMkLst>
        </pc:spChg>
        <pc:spChg chg="add mod">
          <ac:chgData name="昆翰 林" userId="fa956a882da18cd3" providerId="LiveId" clId="{84F941B2-0741-48A3-8F4A-77455C8EA0D8}" dt="2022-09-20T02:24:00.130" v="11574" actId="1076"/>
          <ac:spMkLst>
            <pc:docMk/>
            <pc:sldMk cId="2692997553" sldId="499"/>
            <ac:spMk id="20" creationId="{8484070A-5A0C-51FA-3614-204FBBEC7F24}"/>
          </ac:spMkLst>
        </pc:spChg>
        <pc:spChg chg="add mod">
          <ac:chgData name="昆翰 林" userId="fa956a882da18cd3" providerId="LiveId" clId="{84F941B2-0741-48A3-8F4A-77455C8EA0D8}" dt="2022-09-20T02:24:22.818" v="11581" actId="1076"/>
          <ac:spMkLst>
            <pc:docMk/>
            <pc:sldMk cId="2692997553" sldId="499"/>
            <ac:spMk id="21" creationId="{F1380D42-8B8F-CD1A-D26C-60C4FA4DCAEE}"/>
          </ac:spMkLst>
        </pc:spChg>
        <pc:picChg chg="add mod">
          <ac:chgData name="昆翰 林" userId="fa956a882da18cd3" providerId="LiveId" clId="{84F941B2-0741-48A3-8F4A-77455C8EA0D8}" dt="2022-09-20T01:56:22.412" v="11481" actId="1036"/>
          <ac:picMkLst>
            <pc:docMk/>
            <pc:sldMk cId="2692997553" sldId="499"/>
            <ac:picMk id="11" creationId="{BEAA1448-BC3E-3F97-F7D0-F2A6AFC92959}"/>
          </ac:picMkLst>
        </pc:picChg>
        <pc:picChg chg="add del mod">
          <ac:chgData name="昆翰 林" userId="fa956a882da18cd3" providerId="LiveId" clId="{84F941B2-0741-48A3-8F4A-77455C8EA0D8}" dt="2022-09-20T01:55:49.097" v="11465" actId="478"/>
          <ac:picMkLst>
            <pc:docMk/>
            <pc:sldMk cId="2692997553" sldId="499"/>
            <ac:picMk id="3074" creationId="{D9581BD4-1B1F-0A90-AB8B-2FCE84427C08}"/>
          </ac:picMkLst>
        </pc:picChg>
        <pc:cxnChg chg="add mod">
          <ac:chgData name="昆翰 林" userId="fa956a882da18cd3" providerId="LiveId" clId="{84F941B2-0741-48A3-8F4A-77455C8EA0D8}" dt="2022-09-20T02:24:08.273" v="11576" actId="692"/>
          <ac:cxnSpMkLst>
            <pc:docMk/>
            <pc:sldMk cId="2692997553" sldId="499"/>
            <ac:cxnSpMk id="23" creationId="{61A3167F-D35C-6753-1E7F-948D543CF766}"/>
          </ac:cxnSpMkLst>
        </pc:cxnChg>
        <pc:cxnChg chg="add mod">
          <ac:chgData name="昆翰 林" userId="fa956a882da18cd3" providerId="LiveId" clId="{84F941B2-0741-48A3-8F4A-77455C8EA0D8}" dt="2022-09-20T02:24:25.920" v="11582" actId="14100"/>
          <ac:cxnSpMkLst>
            <pc:docMk/>
            <pc:sldMk cId="2692997553" sldId="499"/>
            <ac:cxnSpMk id="25" creationId="{5128E964-1937-697D-7CA3-E302521DD27D}"/>
          </ac:cxnSpMkLst>
        </pc:cxnChg>
      </pc:sldChg>
      <pc:sldChg chg="add">
        <pc:chgData name="昆翰 林" userId="fa956a882da18cd3" providerId="LiveId" clId="{84F941B2-0741-48A3-8F4A-77455C8EA0D8}" dt="2022-09-20T02:25:18.952" v="11583"/>
        <pc:sldMkLst>
          <pc:docMk/>
          <pc:sldMk cId="3347849648" sldId="500"/>
        </pc:sldMkLst>
      </pc:sldChg>
      <pc:sldChg chg="addSp delSp modSp add mod">
        <pc:chgData name="昆翰 林" userId="fa956a882da18cd3" providerId="LiveId" clId="{84F941B2-0741-48A3-8F4A-77455C8EA0D8}" dt="2022-09-20T02:56:44.462" v="12713" actId="20577"/>
        <pc:sldMkLst>
          <pc:docMk/>
          <pc:sldMk cId="891621643" sldId="501"/>
        </pc:sldMkLst>
        <pc:spChg chg="mod">
          <ac:chgData name="昆翰 林" userId="fa956a882da18cd3" providerId="LiveId" clId="{84F941B2-0741-48A3-8F4A-77455C8EA0D8}" dt="2022-09-20T02:39:09.842" v="12096" actId="20577"/>
          <ac:spMkLst>
            <pc:docMk/>
            <pc:sldMk cId="891621643" sldId="501"/>
            <ac:spMk id="3" creationId="{B8050060-C114-2A44-B08A-A79846D9CB10}"/>
          </ac:spMkLst>
        </pc:spChg>
        <pc:spChg chg="add del">
          <ac:chgData name="昆翰 林" userId="fa956a882da18cd3" providerId="LiveId" clId="{84F941B2-0741-48A3-8F4A-77455C8EA0D8}" dt="2022-09-20T02:37:41.463" v="12084" actId="22"/>
          <ac:spMkLst>
            <pc:docMk/>
            <pc:sldMk cId="891621643" sldId="501"/>
            <ac:spMk id="9" creationId="{89F80393-7E55-958D-C37C-E253AB7A550A}"/>
          </ac:spMkLst>
        </pc:spChg>
        <pc:spChg chg="mod">
          <ac:chgData name="昆翰 林" userId="fa956a882da18cd3" providerId="LiveId" clId="{84F941B2-0741-48A3-8F4A-77455C8EA0D8}" dt="2022-09-20T02:36:05.601" v="11979" actId="20577"/>
          <ac:spMkLst>
            <pc:docMk/>
            <pc:sldMk cId="891621643" sldId="501"/>
            <ac:spMk id="11" creationId="{2D5497F1-4D8F-4C4D-A4A3-29DEBA832C37}"/>
          </ac:spMkLst>
        </pc:spChg>
        <pc:spChg chg="add del mod">
          <ac:chgData name="昆翰 林" userId="fa956a882da18cd3" providerId="LiveId" clId="{84F941B2-0741-48A3-8F4A-77455C8EA0D8}" dt="2022-09-20T02:41:31.136" v="12116" actId="478"/>
          <ac:spMkLst>
            <pc:docMk/>
            <pc:sldMk cId="891621643" sldId="501"/>
            <ac:spMk id="12" creationId="{6F96C3B5-E814-59E8-8AF0-309C34DC2278}"/>
          </ac:spMkLst>
        </pc:spChg>
        <pc:spChg chg="add mod">
          <ac:chgData name="昆翰 林" userId="fa956a882da18cd3" providerId="LiveId" clId="{84F941B2-0741-48A3-8F4A-77455C8EA0D8}" dt="2022-09-20T02:44:38.614" v="12206" actId="6549"/>
          <ac:spMkLst>
            <pc:docMk/>
            <pc:sldMk cId="891621643" sldId="501"/>
            <ac:spMk id="13" creationId="{04232074-81D3-84DE-448B-EC1DE6D21A99}"/>
          </ac:spMkLst>
        </pc:spChg>
        <pc:spChg chg="add mod">
          <ac:chgData name="昆翰 林" userId="fa956a882da18cd3" providerId="LiveId" clId="{84F941B2-0741-48A3-8F4A-77455C8EA0D8}" dt="2022-09-20T02:41:46.378" v="12121" actId="1076"/>
          <ac:spMkLst>
            <pc:docMk/>
            <pc:sldMk cId="891621643" sldId="501"/>
            <ac:spMk id="14" creationId="{6B591CF0-3F0A-95CC-0287-03446888CE8E}"/>
          </ac:spMkLst>
        </pc:spChg>
        <pc:spChg chg="add del">
          <ac:chgData name="昆翰 林" userId="fa956a882da18cd3" providerId="LiveId" clId="{84F941B2-0741-48A3-8F4A-77455C8EA0D8}" dt="2022-09-20T02:43:26.497" v="12154" actId="22"/>
          <ac:spMkLst>
            <pc:docMk/>
            <pc:sldMk cId="891621643" sldId="501"/>
            <ac:spMk id="17" creationId="{44652781-A990-EDC5-2FA4-23D76FAFFA10}"/>
          </ac:spMkLst>
        </pc:spChg>
        <pc:spChg chg="add mod">
          <ac:chgData name="昆翰 林" userId="fa956a882da18cd3" providerId="LiveId" clId="{84F941B2-0741-48A3-8F4A-77455C8EA0D8}" dt="2022-09-20T02:43:49.323" v="12170" actId="1076"/>
          <ac:spMkLst>
            <pc:docMk/>
            <pc:sldMk cId="891621643" sldId="501"/>
            <ac:spMk id="19" creationId="{1C17D434-FE08-629D-8A9E-91A2E851E0CE}"/>
          </ac:spMkLst>
        </pc:spChg>
        <pc:spChg chg="add del mod">
          <ac:chgData name="昆翰 林" userId="fa956a882da18cd3" providerId="LiveId" clId="{84F941B2-0741-48A3-8F4A-77455C8EA0D8}" dt="2022-09-20T02:44:03.550" v="12176" actId="478"/>
          <ac:spMkLst>
            <pc:docMk/>
            <pc:sldMk cId="891621643" sldId="501"/>
            <ac:spMk id="20" creationId="{0077824C-88D4-8FEC-8042-5B49083AC238}"/>
          </ac:spMkLst>
        </pc:spChg>
        <pc:spChg chg="add del">
          <ac:chgData name="昆翰 林" userId="fa956a882da18cd3" providerId="LiveId" clId="{84F941B2-0741-48A3-8F4A-77455C8EA0D8}" dt="2022-09-20T02:44:05.603" v="12178" actId="22"/>
          <ac:spMkLst>
            <pc:docMk/>
            <pc:sldMk cId="891621643" sldId="501"/>
            <ac:spMk id="22" creationId="{6CDB15FA-42D3-FD22-6688-1A449D2C6204}"/>
          </ac:spMkLst>
        </pc:spChg>
        <pc:spChg chg="add mod">
          <ac:chgData name="昆翰 林" userId="fa956a882da18cd3" providerId="LiveId" clId="{84F941B2-0741-48A3-8F4A-77455C8EA0D8}" dt="2022-09-20T02:45:11.057" v="12223" actId="1076"/>
          <ac:spMkLst>
            <pc:docMk/>
            <pc:sldMk cId="891621643" sldId="501"/>
            <ac:spMk id="24" creationId="{CF3F5ACE-85FF-B49E-4745-4BA1D9B5BD5A}"/>
          </ac:spMkLst>
        </pc:spChg>
        <pc:spChg chg="add mod">
          <ac:chgData name="昆翰 林" userId="fa956a882da18cd3" providerId="LiveId" clId="{84F941B2-0741-48A3-8F4A-77455C8EA0D8}" dt="2022-09-20T02:56:44.462" v="12713" actId="20577"/>
          <ac:spMkLst>
            <pc:docMk/>
            <pc:sldMk cId="891621643" sldId="501"/>
            <ac:spMk id="25" creationId="{08443E7D-6EB9-E364-6FEC-1B9D23D3F5B9}"/>
          </ac:spMkLst>
        </pc:spChg>
        <pc:picChg chg="del">
          <ac:chgData name="昆翰 林" userId="fa956a882da18cd3" providerId="LiveId" clId="{84F941B2-0741-48A3-8F4A-77455C8EA0D8}" dt="2022-09-20T02:36:10.019" v="11980" actId="478"/>
          <ac:picMkLst>
            <pc:docMk/>
            <pc:sldMk cId="891621643" sldId="501"/>
            <ac:picMk id="2" creationId="{0E595CCE-C168-9EAD-5A89-D2E3B59F18E0}"/>
          </ac:picMkLst>
        </pc:picChg>
      </pc:sldChg>
      <pc:sldChg chg="addSp delSp modSp add mod">
        <pc:chgData name="昆翰 林" userId="fa956a882da18cd3" providerId="LiveId" clId="{84F941B2-0741-48A3-8F4A-77455C8EA0D8}" dt="2022-09-20T13:46:38.648" v="12770" actId="1076"/>
        <pc:sldMkLst>
          <pc:docMk/>
          <pc:sldMk cId="107429432" sldId="502"/>
        </pc:sldMkLst>
        <pc:spChg chg="add mod">
          <ac:chgData name="昆翰 林" userId="fa956a882da18cd3" providerId="LiveId" clId="{84F941B2-0741-48A3-8F4A-77455C8EA0D8}" dt="2022-09-20T02:47:57.237" v="12416" actId="20577"/>
          <ac:spMkLst>
            <pc:docMk/>
            <pc:sldMk cId="107429432" sldId="502"/>
            <ac:spMk id="2" creationId="{41F92344-ACBC-3575-C3AD-B7640B506F5C}"/>
          </ac:spMkLst>
        </pc:spChg>
        <pc:spChg chg="del">
          <ac:chgData name="昆翰 林" userId="fa956a882da18cd3" providerId="LiveId" clId="{84F941B2-0741-48A3-8F4A-77455C8EA0D8}" dt="2022-09-20T02:47:17.134" v="12376" actId="478"/>
          <ac:spMkLst>
            <pc:docMk/>
            <pc:sldMk cId="107429432" sldId="502"/>
            <ac:spMk id="3" creationId="{B8050060-C114-2A44-B08A-A79846D9CB10}"/>
          </ac:spMkLst>
        </pc:spChg>
        <pc:spChg chg="add mod">
          <ac:chgData name="昆翰 林" userId="fa956a882da18cd3" providerId="LiveId" clId="{84F941B2-0741-48A3-8F4A-77455C8EA0D8}" dt="2022-09-20T02:57:02.674" v="12716" actId="20577"/>
          <ac:spMkLst>
            <pc:docMk/>
            <pc:sldMk cId="107429432" sldId="502"/>
            <ac:spMk id="6" creationId="{A6A114D4-E792-E3F1-CE32-5005279C81CF}"/>
          </ac:spMkLst>
        </pc:spChg>
        <pc:spChg chg="add mod">
          <ac:chgData name="昆翰 林" userId="fa956a882da18cd3" providerId="LiveId" clId="{84F941B2-0741-48A3-8F4A-77455C8EA0D8}" dt="2022-09-20T13:46:10.651" v="12764" actId="1076"/>
          <ac:spMkLst>
            <pc:docMk/>
            <pc:sldMk cId="107429432" sldId="502"/>
            <ac:spMk id="9" creationId="{B1FC31E3-D9CC-6F0C-8957-801522A4F747}"/>
          </ac:spMkLst>
        </pc:spChg>
        <pc:spChg chg="add mod">
          <ac:chgData name="昆翰 林" userId="fa956a882da18cd3" providerId="LiveId" clId="{84F941B2-0741-48A3-8F4A-77455C8EA0D8}" dt="2022-09-20T02:59:23.107" v="12748" actId="1076"/>
          <ac:spMkLst>
            <pc:docMk/>
            <pc:sldMk cId="107429432" sldId="502"/>
            <ac:spMk id="10" creationId="{3B911D64-7EA4-A733-C0C9-1ED067C80F9F}"/>
          </ac:spMkLst>
        </pc:spChg>
        <pc:spChg chg="mod">
          <ac:chgData name="昆翰 林" userId="fa956a882da18cd3" providerId="LiveId" clId="{84F941B2-0741-48A3-8F4A-77455C8EA0D8}" dt="2022-09-20T13:46:38.648" v="12770" actId="1076"/>
          <ac:spMkLst>
            <pc:docMk/>
            <pc:sldMk cId="107429432" sldId="502"/>
            <ac:spMk id="13" creationId="{04232074-81D3-84DE-448B-EC1DE6D21A99}"/>
          </ac:spMkLst>
        </pc:spChg>
        <pc:spChg chg="del">
          <ac:chgData name="昆翰 林" userId="fa956a882da18cd3" providerId="LiveId" clId="{84F941B2-0741-48A3-8F4A-77455C8EA0D8}" dt="2022-09-20T02:47:18.460" v="12377" actId="478"/>
          <ac:spMkLst>
            <pc:docMk/>
            <pc:sldMk cId="107429432" sldId="502"/>
            <ac:spMk id="14" creationId="{6B591CF0-3F0A-95CC-0287-03446888CE8E}"/>
          </ac:spMkLst>
        </pc:spChg>
        <pc:spChg chg="add del">
          <ac:chgData name="昆翰 林" userId="fa956a882da18cd3" providerId="LiveId" clId="{84F941B2-0741-48A3-8F4A-77455C8EA0D8}" dt="2022-09-20T02:52:58.771" v="12543" actId="22"/>
          <ac:spMkLst>
            <pc:docMk/>
            <pc:sldMk cId="107429432" sldId="502"/>
            <ac:spMk id="16" creationId="{2032A761-192A-FEE5-E336-8F2D811FD519}"/>
          </ac:spMkLst>
        </pc:spChg>
        <pc:spChg chg="add del mod">
          <ac:chgData name="昆翰 林" userId="fa956a882da18cd3" providerId="LiveId" clId="{84F941B2-0741-48A3-8F4A-77455C8EA0D8}" dt="2022-09-20T02:53:12.876" v="12549" actId="478"/>
          <ac:spMkLst>
            <pc:docMk/>
            <pc:sldMk cId="107429432" sldId="502"/>
            <ac:spMk id="18" creationId="{26AC3D65-CBD5-EA05-D8E5-0F1100F89CC4}"/>
          </ac:spMkLst>
        </pc:spChg>
        <pc:spChg chg="del">
          <ac:chgData name="昆翰 林" userId="fa956a882da18cd3" providerId="LiveId" clId="{84F941B2-0741-48A3-8F4A-77455C8EA0D8}" dt="2022-09-20T02:48:00.716" v="12417" actId="478"/>
          <ac:spMkLst>
            <pc:docMk/>
            <pc:sldMk cId="107429432" sldId="502"/>
            <ac:spMk id="19" creationId="{1C17D434-FE08-629D-8A9E-91A2E851E0CE}"/>
          </ac:spMkLst>
        </pc:spChg>
        <pc:spChg chg="mod">
          <ac:chgData name="昆翰 林" userId="fa956a882da18cd3" providerId="LiveId" clId="{84F941B2-0741-48A3-8F4A-77455C8EA0D8}" dt="2022-09-20T02:57:00.562" v="12715" actId="20577"/>
          <ac:spMkLst>
            <pc:docMk/>
            <pc:sldMk cId="107429432" sldId="502"/>
            <ac:spMk id="24" creationId="{CF3F5ACE-85FF-B49E-4745-4BA1D9B5BD5A}"/>
          </ac:spMkLst>
        </pc:spChg>
        <pc:spChg chg="del">
          <ac:chgData name="昆翰 林" userId="fa956a882da18cd3" providerId="LiveId" clId="{84F941B2-0741-48A3-8F4A-77455C8EA0D8}" dt="2022-09-20T02:47:29.535" v="12380" actId="478"/>
          <ac:spMkLst>
            <pc:docMk/>
            <pc:sldMk cId="107429432" sldId="502"/>
            <ac:spMk id="25" creationId="{08443E7D-6EB9-E364-6FEC-1B9D23D3F5B9}"/>
          </ac:spMkLst>
        </pc:spChg>
      </pc:sldChg>
      <pc:sldChg chg="addSp delSp modSp add del mod">
        <pc:chgData name="昆翰 林" userId="fa956a882da18cd3" providerId="LiveId" clId="{84F941B2-0741-48A3-8F4A-77455C8EA0D8}" dt="2022-09-20T14:13:35.923" v="14006" actId="47"/>
        <pc:sldMkLst>
          <pc:docMk/>
          <pc:sldMk cId="143663974" sldId="503"/>
        </pc:sldMkLst>
        <pc:spChg chg="del">
          <ac:chgData name="昆翰 林" userId="fa956a882da18cd3" providerId="LiveId" clId="{84F941B2-0741-48A3-8F4A-77455C8EA0D8}" dt="2022-09-20T02:59:57.855" v="12750" actId="478"/>
          <ac:spMkLst>
            <pc:docMk/>
            <pc:sldMk cId="143663974" sldId="503"/>
            <ac:spMk id="2" creationId="{41F92344-ACBC-3575-C3AD-B7640B506F5C}"/>
          </ac:spMkLst>
        </pc:spChg>
        <pc:spChg chg="del">
          <ac:chgData name="昆翰 林" userId="fa956a882da18cd3" providerId="LiveId" clId="{84F941B2-0741-48A3-8F4A-77455C8EA0D8}" dt="2022-09-20T02:59:57.855" v="12750" actId="478"/>
          <ac:spMkLst>
            <pc:docMk/>
            <pc:sldMk cId="143663974" sldId="503"/>
            <ac:spMk id="6" creationId="{A6A114D4-E792-E3F1-CE32-5005279C81CF}"/>
          </ac:spMkLst>
        </pc:spChg>
        <pc:spChg chg="del">
          <ac:chgData name="昆翰 林" userId="fa956a882da18cd3" providerId="LiveId" clId="{84F941B2-0741-48A3-8F4A-77455C8EA0D8}" dt="2022-09-20T02:59:57.855" v="12750" actId="478"/>
          <ac:spMkLst>
            <pc:docMk/>
            <pc:sldMk cId="143663974" sldId="503"/>
            <ac:spMk id="9" creationId="{B1FC31E3-D9CC-6F0C-8957-801522A4F747}"/>
          </ac:spMkLst>
        </pc:spChg>
        <pc:spChg chg="del">
          <ac:chgData name="昆翰 林" userId="fa956a882da18cd3" providerId="LiveId" clId="{84F941B2-0741-48A3-8F4A-77455C8EA0D8}" dt="2022-09-20T02:59:57.855" v="12750" actId="478"/>
          <ac:spMkLst>
            <pc:docMk/>
            <pc:sldMk cId="143663974" sldId="503"/>
            <ac:spMk id="10" creationId="{3B911D64-7EA4-A733-C0C9-1ED067C80F9F}"/>
          </ac:spMkLst>
        </pc:spChg>
        <pc:spChg chg="add del mod">
          <ac:chgData name="昆翰 林" userId="fa956a882da18cd3" providerId="LiveId" clId="{84F941B2-0741-48A3-8F4A-77455C8EA0D8}" dt="2022-09-20T03:00:05.272" v="12753" actId="22"/>
          <ac:spMkLst>
            <pc:docMk/>
            <pc:sldMk cId="143663974" sldId="503"/>
            <ac:spMk id="12" creationId="{80805A71-8253-74A0-D4CB-9DE0C792F597}"/>
          </ac:spMkLst>
        </pc:spChg>
        <pc:spChg chg="del">
          <ac:chgData name="昆翰 林" userId="fa956a882da18cd3" providerId="LiveId" clId="{84F941B2-0741-48A3-8F4A-77455C8EA0D8}" dt="2022-09-20T02:59:57.855" v="12750" actId="478"/>
          <ac:spMkLst>
            <pc:docMk/>
            <pc:sldMk cId="143663974" sldId="503"/>
            <ac:spMk id="13" creationId="{04232074-81D3-84DE-448B-EC1DE6D21A99}"/>
          </ac:spMkLst>
        </pc:spChg>
        <pc:spChg chg="add del">
          <ac:chgData name="昆翰 林" userId="fa956a882da18cd3" providerId="LiveId" clId="{84F941B2-0741-48A3-8F4A-77455C8EA0D8}" dt="2022-09-20T03:00:06.775" v="12755" actId="22"/>
          <ac:spMkLst>
            <pc:docMk/>
            <pc:sldMk cId="143663974" sldId="503"/>
            <ac:spMk id="16" creationId="{001CC97C-D13F-4326-0A83-C9478D87C857}"/>
          </ac:spMkLst>
        </pc:spChg>
        <pc:spChg chg="add mod">
          <ac:chgData name="昆翰 林" userId="fa956a882da18cd3" providerId="LiveId" clId="{84F941B2-0741-48A3-8F4A-77455C8EA0D8}" dt="2022-09-20T03:00:22.493" v="12762" actId="20577"/>
          <ac:spMkLst>
            <pc:docMk/>
            <pc:sldMk cId="143663974" sldId="503"/>
            <ac:spMk id="18" creationId="{D2A79152-F1C0-5BE0-8E0E-F018FAB194EE}"/>
          </ac:spMkLst>
        </pc:spChg>
        <pc:spChg chg="del">
          <ac:chgData name="昆翰 林" userId="fa956a882da18cd3" providerId="LiveId" clId="{84F941B2-0741-48A3-8F4A-77455C8EA0D8}" dt="2022-09-20T02:59:57.855" v="12750" actId="478"/>
          <ac:spMkLst>
            <pc:docMk/>
            <pc:sldMk cId="143663974" sldId="503"/>
            <ac:spMk id="24" creationId="{CF3F5ACE-85FF-B49E-4745-4BA1D9B5BD5A}"/>
          </ac:spMkLst>
        </pc:spChg>
      </pc:sldChg>
      <pc:sldChg chg="addSp delSp modSp add mod">
        <pc:chgData name="昆翰 林" userId="fa956a882da18cd3" providerId="LiveId" clId="{84F941B2-0741-48A3-8F4A-77455C8EA0D8}" dt="2022-09-20T13:55:10.136" v="13132" actId="20577"/>
        <pc:sldMkLst>
          <pc:docMk/>
          <pc:sldMk cId="4093617302" sldId="504"/>
        </pc:sldMkLst>
        <pc:spChg chg="del mod">
          <ac:chgData name="昆翰 林" userId="fa956a882da18cd3" providerId="LiveId" clId="{84F941B2-0741-48A3-8F4A-77455C8EA0D8}" dt="2022-09-20T13:47:11.433" v="12787" actId="478"/>
          <ac:spMkLst>
            <pc:docMk/>
            <pc:sldMk cId="4093617302" sldId="504"/>
            <ac:spMk id="2" creationId="{41F92344-ACBC-3575-C3AD-B7640B506F5C}"/>
          </ac:spMkLst>
        </pc:spChg>
        <pc:spChg chg="del">
          <ac:chgData name="昆翰 林" userId="fa956a882da18cd3" providerId="LiveId" clId="{84F941B2-0741-48A3-8F4A-77455C8EA0D8}" dt="2022-09-20T13:46:24.157" v="12766" actId="478"/>
          <ac:spMkLst>
            <pc:docMk/>
            <pc:sldMk cId="4093617302" sldId="504"/>
            <ac:spMk id="6" creationId="{A6A114D4-E792-E3F1-CE32-5005279C81CF}"/>
          </ac:spMkLst>
        </pc:spChg>
        <pc:spChg chg="mod">
          <ac:chgData name="昆翰 林" userId="fa956a882da18cd3" providerId="LiveId" clId="{84F941B2-0741-48A3-8F4A-77455C8EA0D8}" dt="2022-09-20T13:46:58.649" v="12782" actId="207"/>
          <ac:spMkLst>
            <pc:docMk/>
            <pc:sldMk cId="4093617302" sldId="504"/>
            <ac:spMk id="9" creationId="{B1FC31E3-D9CC-6F0C-8957-801522A4F747}"/>
          </ac:spMkLst>
        </pc:spChg>
        <pc:spChg chg="mod">
          <ac:chgData name="昆翰 林" userId="fa956a882da18cd3" providerId="LiveId" clId="{84F941B2-0741-48A3-8F4A-77455C8EA0D8}" dt="2022-09-20T13:54:18.560" v="13128" actId="1076"/>
          <ac:spMkLst>
            <pc:docMk/>
            <pc:sldMk cId="4093617302" sldId="504"/>
            <ac:spMk id="10" creationId="{3B911D64-7EA4-A733-C0C9-1ED067C80F9F}"/>
          </ac:spMkLst>
        </pc:spChg>
        <pc:spChg chg="add del">
          <ac:chgData name="昆翰 林" userId="fa956a882da18cd3" providerId="LiveId" clId="{84F941B2-0741-48A3-8F4A-77455C8EA0D8}" dt="2022-09-20T13:48:18.460" v="12806" actId="22"/>
          <ac:spMkLst>
            <pc:docMk/>
            <pc:sldMk cId="4093617302" sldId="504"/>
            <ac:spMk id="12" creationId="{D1D6407C-5349-AC5F-2C4E-C698BBCAE50D}"/>
          </ac:spMkLst>
        </pc:spChg>
        <pc:spChg chg="del">
          <ac:chgData name="昆翰 林" userId="fa956a882da18cd3" providerId="LiveId" clId="{84F941B2-0741-48A3-8F4A-77455C8EA0D8}" dt="2022-09-20T13:46:42.047" v="12771" actId="478"/>
          <ac:spMkLst>
            <pc:docMk/>
            <pc:sldMk cId="4093617302" sldId="504"/>
            <ac:spMk id="13" creationId="{04232074-81D3-84DE-448B-EC1DE6D21A99}"/>
          </ac:spMkLst>
        </pc:spChg>
        <pc:spChg chg="add del mod">
          <ac:chgData name="昆翰 林" userId="fa956a882da18cd3" providerId="LiveId" clId="{84F941B2-0741-48A3-8F4A-77455C8EA0D8}" dt="2022-09-20T13:48:58.239" v="12817" actId="478"/>
          <ac:spMkLst>
            <pc:docMk/>
            <pc:sldMk cId="4093617302" sldId="504"/>
            <ac:spMk id="16" creationId="{A391E3B9-559E-DFDC-F8DA-A007103E8E91}"/>
          </ac:spMkLst>
        </pc:spChg>
        <pc:spChg chg="add mod">
          <ac:chgData name="昆翰 林" userId="fa956a882da18cd3" providerId="LiveId" clId="{84F941B2-0741-48A3-8F4A-77455C8EA0D8}" dt="2022-09-20T13:55:10.136" v="13132" actId="20577"/>
          <ac:spMkLst>
            <pc:docMk/>
            <pc:sldMk cId="4093617302" sldId="504"/>
            <ac:spMk id="17" creationId="{029C495D-6813-5925-1261-3A6A1F702CC6}"/>
          </ac:spMkLst>
        </pc:spChg>
        <pc:spChg chg="mod">
          <ac:chgData name="昆翰 林" userId="fa956a882da18cd3" providerId="LiveId" clId="{84F941B2-0741-48A3-8F4A-77455C8EA0D8}" dt="2022-09-20T13:48:03.793" v="12804" actId="1076"/>
          <ac:spMkLst>
            <pc:docMk/>
            <pc:sldMk cId="4093617302" sldId="504"/>
            <ac:spMk id="24" creationId="{CF3F5ACE-85FF-B49E-4745-4BA1D9B5BD5A}"/>
          </ac:spMkLst>
        </pc:spChg>
      </pc:sldChg>
      <pc:sldChg chg="delSp modSp add mod">
        <pc:chgData name="昆翰 林" userId="fa956a882da18cd3" providerId="LiveId" clId="{84F941B2-0741-48A3-8F4A-77455C8EA0D8}" dt="2022-09-20T14:06:26.325" v="13617" actId="14100"/>
        <pc:sldMkLst>
          <pc:docMk/>
          <pc:sldMk cId="1848647752" sldId="505"/>
        </pc:sldMkLst>
        <pc:spChg chg="del">
          <ac:chgData name="昆翰 林" userId="fa956a882da18cd3" providerId="LiveId" clId="{84F941B2-0741-48A3-8F4A-77455C8EA0D8}" dt="2022-09-20T13:56:00.739" v="13134" actId="478"/>
          <ac:spMkLst>
            <pc:docMk/>
            <pc:sldMk cId="1848647752" sldId="505"/>
            <ac:spMk id="9" creationId="{B1FC31E3-D9CC-6F0C-8957-801522A4F747}"/>
          </ac:spMkLst>
        </pc:spChg>
        <pc:spChg chg="del">
          <ac:chgData name="昆翰 林" userId="fa956a882da18cd3" providerId="LiveId" clId="{84F941B2-0741-48A3-8F4A-77455C8EA0D8}" dt="2022-09-20T13:56:02.844" v="13136" actId="478"/>
          <ac:spMkLst>
            <pc:docMk/>
            <pc:sldMk cId="1848647752" sldId="505"/>
            <ac:spMk id="10" creationId="{3B911D64-7EA4-A733-C0C9-1ED067C80F9F}"/>
          </ac:spMkLst>
        </pc:spChg>
        <pc:spChg chg="mod">
          <ac:chgData name="昆翰 林" userId="fa956a882da18cd3" providerId="LiveId" clId="{84F941B2-0741-48A3-8F4A-77455C8EA0D8}" dt="2022-09-20T14:06:26.325" v="13617" actId="14100"/>
          <ac:spMkLst>
            <pc:docMk/>
            <pc:sldMk cId="1848647752" sldId="505"/>
            <ac:spMk id="17" creationId="{029C495D-6813-5925-1261-3A6A1F702CC6}"/>
          </ac:spMkLst>
        </pc:spChg>
        <pc:spChg chg="del">
          <ac:chgData name="昆翰 林" userId="fa956a882da18cd3" providerId="LiveId" clId="{84F941B2-0741-48A3-8F4A-77455C8EA0D8}" dt="2022-09-20T13:56:01.821" v="13135" actId="478"/>
          <ac:spMkLst>
            <pc:docMk/>
            <pc:sldMk cId="1848647752" sldId="505"/>
            <ac:spMk id="24" creationId="{CF3F5ACE-85FF-B49E-4745-4BA1D9B5BD5A}"/>
          </ac:spMkLst>
        </pc:spChg>
      </pc:sldChg>
      <pc:sldChg chg="addSp modSp add mod">
        <pc:chgData name="昆翰 林" userId="fa956a882da18cd3" providerId="LiveId" clId="{84F941B2-0741-48A3-8F4A-77455C8EA0D8}" dt="2022-09-20T14:16:05.871" v="14084" actId="2711"/>
        <pc:sldMkLst>
          <pc:docMk/>
          <pc:sldMk cId="3464704457" sldId="506"/>
        </pc:sldMkLst>
        <pc:spChg chg="add mod">
          <ac:chgData name="昆翰 林" userId="fa956a882da18cd3" providerId="LiveId" clId="{84F941B2-0741-48A3-8F4A-77455C8EA0D8}" dt="2022-09-20T14:06:47.024" v="13624" actId="1076"/>
          <ac:spMkLst>
            <pc:docMk/>
            <pc:sldMk cId="3464704457" sldId="506"/>
            <ac:spMk id="3" creationId="{8C720134-1C4F-372D-3D2C-66008717B33E}"/>
          </ac:spMkLst>
        </pc:spChg>
        <pc:spChg chg="mod">
          <ac:chgData name="昆翰 林" userId="fa956a882da18cd3" providerId="LiveId" clId="{84F941B2-0741-48A3-8F4A-77455C8EA0D8}" dt="2022-09-20T14:14:47.371" v="14045" actId="20577"/>
          <ac:spMkLst>
            <pc:docMk/>
            <pc:sldMk cId="3464704457" sldId="506"/>
            <ac:spMk id="11" creationId="{2D5497F1-4D8F-4C4D-A4A3-29DEBA832C37}"/>
          </ac:spMkLst>
        </pc:spChg>
        <pc:spChg chg="mod">
          <ac:chgData name="昆翰 林" userId="fa956a882da18cd3" providerId="LiveId" clId="{84F941B2-0741-48A3-8F4A-77455C8EA0D8}" dt="2022-09-20T14:16:05.871" v="14084" actId="2711"/>
          <ac:spMkLst>
            <pc:docMk/>
            <pc:sldMk cId="3464704457" sldId="506"/>
            <ac:spMk id="17" creationId="{029C495D-6813-5925-1261-3A6A1F702CC6}"/>
          </ac:spMkLst>
        </pc:spChg>
      </pc:sldChg>
      <pc:sldChg chg="addSp delSp modSp add mod">
        <pc:chgData name="昆翰 林" userId="fa956a882da18cd3" providerId="LiveId" clId="{84F941B2-0741-48A3-8F4A-77455C8EA0D8}" dt="2022-09-20T14:25:06.211" v="14270"/>
        <pc:sldMkLst>
          <pc:docMk/>
          <pc:sldMk cId="2077329131" sldId="507"/>
        </pc:sldMkLst>
        <pc:spChg chg="del">
          <ac:chgData name="昆翰 林" userId="fa956a882da18cd3" providerId="LiveId" clId="{84F941B2-0741-48A3-8F4A-77455C8EA0D8}" dt="2022-09-20T14:16:31.775" v="14085" actId="478"/>
          <ac:spMkLst>
            <pc:docMk/>
            <pc:sldMk cId="2077329131" sldId="507"/>
            <ac:spMk id="3" creationId="{8C720134-1C4F-372D-3D2C-66008717B33E}"/>
          </ac:spMkLst>
        </pc:spChg>
        <pc:spChg chg="add del">
          <ac:chgData name="昆翰 林" userId="fa956a882da18cd3" providerId="LiveId" clId="{84F941B2-0741-48A3-8F4A-77455C8EA0D8}" dt="2022-09-20T14:16:34.244" v="14087" actId="22"/>
          <ac:spMkLst>
            <pc:docMk/>
            <pc:sldMk cId="2077329131" sldId="507"/>
            <ac:spMk id="6" creationId="{5C16DD34-D166-DADB-C212-0A444BC68542}"/>
          </ac:spMkLst>
        </pc:spChg>
        <pc:spChg chg="add mod">
          <ac:chgData name="昆翰 林" userId="fa956a882da18cd3" providerId="LiveId" clId="{84F941B2-0741-48A3-8F4A-77455C8EA0D8}" dt="2022-09-20T14:21:38.578" v="14150" actId="1076"/>
          <ac:spMkLst>
            <pc:docMk/>
            <pc:sldMk cId="2077329131" sldId="507"/>
            <ac:spMk id="10" creationId="{DAFB555B-179E-8CC6-1C0C-3615A4069110}"/>
          </ac:spMkLst>
        </pc:spChg>
        <pc:spChg chg="mod">
          <ac:chgData name="昆翰 林" userId="fa956a882da18cd3" providerId="LiveId" clId="{84F941B2-0741-48A3-8F4A-77455C8EA0D8}" dt="2022-09-20T14:15:00.397" v="14073" actId="20577"/>
          <ac:spMkLst>
            <pc:docMk/>
            <pc:sldMk cId="2077329131" sldId="507"/>
            <ac:spMk id="11" creationId="{2D5497F1-4D8F-4C4D-A4A3-29DEBA832C37}"/>
          </ac:spMkLst>
        </pc:spChg>
        <pc:spChg chg="add mod">
          <ac:chgData name="昆翰 林" userId="fa956a882da18cd3" providerId="LiveId" clId="{84F941B2-0741-48A3-8F4A-77455C8EA0D8}" dt="2022-09-20T14:21:58.866" v="14157" actId="1076"/>
          <ac:spMkLst>
            <pc:docMk/>
            <pc:sldMk cId="2077329131" sldId="507"/>
            <ac:spMk id="13" creationId="{CA7A02ED-E416-7ABE-019B-3F2918ED2C4A}"/>
          </ac:spMkLst>
        </pc:spChg>
        <pc:spChg chg="add mod">
          <ac:chgData name="昆翰 林" userId="fa956a882da18cd3" providerId="LiveId" clId="{84F941B2-0741-48A3-8F4A-77455C8EA0D8}" dt="2022-09-20T14:23:24.040" v="14234" actId="6549"/>
          <ac:spMkLst>
            <pc:docMk/>
            <pc:sldMk cId="2077329131" sldId="507"/>
            <ac:spMk id="14" creationId="{8BEF277C-02E0-EA89-0226-01AB7DB0AAF1}"/>
          </ac:spMkLst>
        </pc:spChg>
        <pc:spChg chg="add mod">
          <ac:chgData name="昆翰 林" userId="fa956a882da18cd3" providerId="LiveId" clId="{84F941B2-0741-48A3-8F4A-77455C8EA0D8}" dt="2022-09-20T14:24:56.699" v="14268" actId="1076"/>
          <ac:spMkLst>
            <pc:docMk/>
            <pc:sldMk cId="2077329131" sldId="507"/>
            <ac:spMk id="16" creationId="{E75708B0-A617-EF06-DB97-8257574E120C}"/>
          </ac:spMkLst>
        </pc:spChg>
        <pc:spChg chg="del mod">
          <ac:chgData name="昆翰 林" userId="fa956a882da18cd3" providerId="LiveId" clId="{84F941B2-0741-48A3-8F4A-77455C8EA0D8}" dt="2022-09-20T14:21:54.782" v="14155" actId="478"/>
          <ac:spMkLst>
            <pc:docMk/>
            <pc:sldMk cId="2077329131" sldId="507"/>
            <ac:spMk id="17" creationId="{029C495D-6813-5925-1261-3A6A1F702CC6}"/>
          </ac:spMkLst>
        </pc:spChg>
        <pc:spChg chg="add del mod">
          <ac:chgData name="昆翰 林" userId="fa956a882da18cd3" providerId="LiveId" clId="{84F941B2-0741-48A3-8F4A-77455C8EA0D8}" dt="2022-09-20T14:25:06.211" v="14270"/>
          <ac:spMkLst>
            <pc:docMk/>
            <pc:sldMk cId="2077329131" sldId="507"/>
            <ac:spMk id="18" creationId="{BB199419-35A4-E883-25E3-1849E22DE527}"/>
          </ac:spMkLst>
        </pc:spChg>
      </pc:sldChg>
      <pc:sldChg chg="addSp delSp modSp add mod">
        <pc:chgData name="昆翰 林" userId="fa956a882da18cd3" providerId="LiveId" clId="{84F941B2-0741-48A3-8F4A-77455C8EA0D8}" dt="2022-09-20T14:31:26.875" v="14522" actId="1076"/>
        <pc:sldMkLst>
          <pc:docMk/>
          <pc:sldMk cId="3777244545" sldId="508"/>
        </pc:sldMkLst>
        <pc:spChg chg="add mod">
          <ac:chgData name="昆翰 林" userId="fa956a882da18cd3" providerId="LiveId" clId="{84F941B2-0741-48A3-8F4A-77455C8EA0D8}" dt="2022-09-20T14:26:11.720" v="14320" actId="6549"/>
          <ac:spMkLst>
            <pc:docMk/>
            <pc:sldMk cId="3777244545" sldId="508"/>
            <ac:spMk id="2" creationId="{710A08E1-E88E-159D-4276-1A9E99AC406E}"/>
          </ac:spMkLst>
        </pc:spChg>
        <pc:spChg chg="add mod">
          <ac:chgData name="昆翰 林" userId="fa956a882da18cd3" providerId="LiveId" clId="{84F941B2-0741-48A3-8F4A-77455C8EA0D8}" dt="2022-09-20T14:27:08.659" v="14347" actId="1076"/>
          <ac:spMkLst>
            <pc:docMk/>
            <pc:sldMk cId="3777244545" sldId="508"/>
            <ac:spMk id="3" creationId="{A34CA781-FC71-BD17-0BD9-3FFB43295F39}"/>
          </ac:spMkLst>
        </pc:spChg>
        <pc:spChg chg="add mod">
          <ac:chgData name="昆翰 林" userId="fa956a882da18cd3" providerId="LiveId" clId="{84F941B2-0741-48A3-8F4A-77455C8EA0D8}" dt="2022-09-20T14:27:59.540" v="14370" actId="1076"/>
          <ac:spMkLst>
            <pc:docMk/>
            <pc:sldMk cId="3777244545" sldId="508"/>
            <ac:spMk id="6" creationId="{F93D2968-36B6-EDB9-A57A-B48833A64973}"/>
          </ac:spMkLst>
        </pc:spChg>
        <pc:spChg chg="del">
          <ac:chgData name="昆翰 林" userId="fa956a882da18cd3" providerId="LiveId" clId="{84F941B2-0741-48A3-8F4A-77455C8EA0D8}" dt="2022-09-20T14:25:16.476" v="14274" actId="478"/>
          <ac:spMkLst>
            <pc:docMk/>
            <pc:sldMk cId="3777244545" sldId="508"/>
            <ac:spMk id="10" creationId="{DAFB555B-179E-8CC6-1C0C-3615A4069110}"/>
          </ac:spMkLst>
        </pc:spChg>
        <pc:spChg chg="add del">
          <ac:chgData name="昆翰 林" userId="fa956a882da18cd3" providerId="LiveId" clId="{84F941B2-0741-48A3-8F4A-77455C8EA0D8}" dt="2022-09-20T14:28:17.966" v="14372" actId="22"/>
          <ac:spMkLst>
            <pc:docMk/>
            <pc:sldMk cId="3777244545" sldId="508"/>
            <ac:spMk id="12" creationId="{DF72260E-9892-CC50-8CCD-B8665F265DB6}"/>
          </ac:spMkLst>
        </pc:spChg>
        <pc:spChg chg="del">
          <ac:chgData name="昆翰 林" userId="fa956a882da18cd3" providerId="LiveId" clId="{84F941B2-0741-48A3-8F4A-77455C8EA0D8}" dt="2022-09-20T14:25:15.467" v="14273" actId="478"/>
          <ac:spMkLst>
            <pc:docMk/>
            <pc:sldMk cId="3777244545" sldId="508"/>
            <ac:spMk id="13" creationId="{CA7A02ED-E416-7ABE-019B-3F2918ED2C4A}"/>
          </ac:spMkLst>
        </pc:spChg>
        <pc:spChg chg="del">
          <ac:chgData name="昆翰 林" userId="fa956a882da18cd3" providerId="LiveId" clId="{84F941B2-0741-48A3-8F4A-77455C8EA0D8}" dt="2022-09-20T14:25:14.353" v="14272" actId="478"/>
          <ac:spMkLst>
            <pc:docMk/>
            <pc:sldMk cId="3777244545" sldId="508"/>
            <ac:spMk id="14" creationId="{8BEF277C-02E0-EA89-0226-01AB7DB0AAF1}"/>
          </ac:spMkLst>
        </pc:spChg>
        <pc:spChg chg="mod">
          <ac:chgData name="昆翰 林" userId="fa956a882da18cd3" providerId="LiveId" clId="{84F941B2-0741-48A3-8F4A-77455C8EA0D8}" dt="2022-09-20T14:25:32.813" v="14280" actId="207"/>
          <ac:spMkLst>
            <pc:docMk/>
            <pc:sldMk cId="3777244545" sldId="508"/>
            <ac:spMk id="16" creationId="{E75708B0-A617-EF06-DB97-8257574E120C}"/>
          </ac:spMkLst>
        </pc:spChg>
        <pc:spChg chg="add mod">
          <ac:chgData name="昆翰 林" userId="fa956a882da18cd3" providerId="LiveId" clId="{84F941B2-0741-48A3-8F4A-77455C8EA0D8}" dt="2022-09-20T14:30:28.859" v="14437" actId="1076"/>
          <ac:spMkLst>
            <pc:docMk/>
            <pc:sldMk cId="3777244545" sldId="508"/>
            <ac:spMk id="18" creationId="{A04F677B-6700-9412-DF93-AB12BB96E07B}"/>
          </ac:spMkLst>
        </pc:spChg>
        <pc:spChg chg="add del">
          <ac:chgData name="昆翰 林" userId="fa956a882da18cd3" providerId="LiveId" clId="{84F941B2-0741-48A3-8F4A-77455C8EA0D8}" dt="2022-09-20T14:30:12.863" v="14431" actId="22"/>
          <ac:spMkLst>
            <pc:docMk/>
            <pc:sldMk cId="3777244545" sldId="508"/>
            <ac:spMk id="20" creationId="{E23A7701-181F-9B3D-CB7B-9FAEEA1F1A96}"/>
          </ac:spMkLst>
        </pc:spChg>
        <pc:spChg chg="add del mod">
          <ac:chgData name="昆翰 林" userId="fa956a882da18cd3" providerId="LiveId" clId="{84F941B2-0741-48A3-8F4A-77455C8EA0D8}" dt="2022-09-20T14:30:16.643" v="14434" actId="478"/>
          <ac:spMkLst>
            <pc:docMk/>
            <pc:sldMk cId="3777244545" sldId="508"/>
            <ac:spMk id="22" creationId="{23DCEF8C-94F3-41CE-651C-89F79058F04C}"/>
          </ac:spMkLst>
        </pc:spChg>
        <pc:spChg chg="add mod">
          <ac:chgData name="昆翰 林" userId="fa956a882da18cd3" providerId="LiveId" clId="{84F941B2-0741-48A3-8F4A-77455C8EA0D8}" dt="2022-09-20T14:31:26.875" v="14522" actId="1076"/>
          <ac:spMkLst>
            <pc:docMk/>
            <pc:sldMk cId="3777244545" sldId="508"/>
            <ac:spMk id="23" creationId="{97341CDD-DA41-8914-5046-CDCFDF55DC59}"/>
          </ac:spMkLst>
        </pc:spChg>
      </pc:sldChg>
      <pc:sldChg chg="addSp delSp modSp add mod">
        <pc:chgData name="昆翰 林" userId="fa956a882da18cd3" providerId="LiveId" clId="{84F941B2-0741-48A3-8F4A-77455C8EA0D8}" dt="2022-09-20T14:41:08.244" v="14887" actId="1076"/>
        <pc:sldMkLst>
          <pc:docMk/>
          <pc:sldMk cId="3886599564" sldId="509"/>
        </pc:sldMkLst>
        <pc:spChg chg="del mod">
          <ac:chgData name="昆翰 林" userId="fa956a882da18cd3" providerId="LiveId" clId="{84F941B2-0741-48A3-8F4A-77455C8EA0D8}" dt="2022-09-20T14:31:55.135" v="14528" actId="478"/>
          <ac:spMkLst>
            <pc:docMk/>
            <pc:sldMk cId="3886599564" sldId="509"/>
            <ac:spMk id="2" creationId="{710A08E1-E88E-159D-4276-1A9E99AC406E}"/>
          </ac:spMkLst>
        </pc:spChg>
        <pc:spChg chg="del">
          <ac:chgData name="昆翰 林" userId="fa956a882da18cd3" providerId="LiveId" clId="{84F941B2-0741-48A3-8F4A-77455C8EA0D8}" dt="2022-09-20T14:31:58.066" v="14530" actId="478"/>
          <ac:spMkLst>
            <pc:docMk/>
            <pc:sldMk cId="3886599564" sldId="509"/>
            <ac:spMk id="3" creationId="{A34CA781-FC71-BD17-0BD9-3FFB43295F39}"/>
          </ac:spMkLst>
        </pc:spChg>
        <pc:spChg chg="del">
          <ac:chgData name="昆翰 林" userId="fa956a882da18cd3" providerId="LiveId" clId="{84F941B2-0741-48A3-8F4A-77455C8EA0D8}" dt="2022-09-20T14:31:59.549" v="14531" actId="478"/>
          <ac:spMkLst>
            <pc:docMk/>
            <pc:sldMk cId="3886599564" sldId="509"/>
            <ac:spMk id="6" creationId="{F93D2968-36B6-EDB9-A57A-B48833A64973}"/>
          </ac:spMkLst>
        </pc:spChg>
        <pc:spChg chg="add mod">
          <ac:chgData name="昆翰 林" userId="fa956a882da18cd3" providerId="LiveId" clId="{84F941B2-0741-48A3-8F4A-77455C8EA0D8}" dt="2022-09-20T14:41:06.036" v="14886" actId="1076"/>
          <ac:spMkLst>
            <pc:docMk/>
            <pc:sldMk cId="3886599564" sldId="509"/>
            <ac:spMk id="9" creationId="{EB0E7AE6-1D48-BAFD-2C2E-DAF0072BD318}"/>
          </ac:spMkLst>
        </pc:spChg>
        <pc:spChg chg="add mod">
          <ac:chgData name="昆翰 林" userId="fa956a882da18cd3" providerId="LiveId" clId="{84F941B2-0741-48A3-8F4A-77455C8EA0D8}" dt="2022-09-20T14:41:08.244" v="14887" actId="1076"/>
          <ac:spMkLst>
            <pc:docMk/>
            <pc:sldMk cId="3886599564" sldId="509"/>
            <ac:spMk id="10" creationId="{9FA2AFF0-E5CA-5894-C50E-735233AEDB44}"/>
          </ac:spMkLst>
        </pc:spChg>
        <pc:spChg chg="del mod">
          <ac:chgData name="昆翰 林" userId="fa956a882da18cd3" providerId="LiveId" clId="{84F941B2-0741-48A3-8F4A-77455C8EA0D8}" dt="2022-09-20T14:31:52.738" v="14526" actId="478"/>
          <ac:spMkLst>
            <pc:docMk/>
            <pc:sldMk cId="3886599564" sldId="509"/>
            <ac:spMk id="16" creationId="{E75708B0-A617-EF06-DB97-8257574E120C}"/>
          </ac:spMkLst>
        </pc:spChg>
        <pc:spChg chg="del">
          <ac:chgData name="昆翰 林" userId="fa956a882da18cd3" providerId="LiveId" clId="{84F941B2-0741-48A3-8F4A-77455C8EA0D8}" dt="2022-09-20T14:31:56.635" v="14529" actId="478"/>
          <ac:spMkLst>
            <pc:docMk/>
            <pc:sldMk cId="3886599564" sldId="509"/>
            <ac:spMk id="18" creationId="{A04F677B-6700-9412-DF93-AB12BB96E07B}"/>
          </ac:spMkLst>
        </pc:spChg>
        <pc:spChg chg="del">
          <ac:chgData name="昆翰 林" userId="fa956a882da18cd3" providerId="LiveId" clId="{84F941B2-0741-48A3-8F4A-77455C8EA0D8}" dt="2022-09-20T14:31:50.771" v="14524" actId="478"/>
          <ac:spMkLst>
            <pc:docMk/>
            <pc:sldMk cId="3886599564" sldId="509"/>
            <ac:spMk id="23" creationId="{97341CDD-DA41-8914-5046-CDCFDF55DC59}"/>
          </ac:spMkLst>
        </pc:spChg>
        <pc:spChg chg="add mod">
          <ac:chgData name="昆翰 林" userId="fa956a882da18cd3" providerId="LiveId" clId="{84F941B2-0741-48A3-8F4A-77455C8EA0D8}" dt="2022-09-20T14:38:27.661" v="14707" actId="1076"/>
          <ac:spMkLst>
            <pc:docMk/>
            <pc:sldMk cId="3886599564" sldId="509"/>
            <ac:spMk id="27" creationId="{9187391C-8504-EF54-54BA-4B1214841983}"/>
          </ac:spMkLst>
        </pc:spChg>
        <pc:grpChg chg="mod">
          <ac:chgData name="昆翰 林" userId="fa956a882da18cd3" providerId="LiveId" clId="{84F941B2-0741-48A3-8F4A-77455C8EA0D8}" dt="2022-09-20T14:32:29.132" v="14603" actId="1076"/>
          <ac:grpSpMkLst>
            <pc:docMk/>
            <pc:sldMk cId="3886599564" sldId="509"/>
            <ac:grpSpMk id="7" creationId="{60743E23-FDF8-B144-A1A4-64B16EC227A2}"/>
          </ac:grpSpMkLst>
        </pc:grpChg>
        <pc:picChg chg="add mod">
          <ac:chgData name="昆翰 林" userId="fa956a882da18cd3" providerId="LiveId" clId="{84F941B2-0741-48A3-8F4A-77455C8EA0D8}" dt="2022-09-20T14:36:32.611" v="14631" actId="1076"/>
          <ac:picMkLst>
            <pc:docMk/>
            <pc:sldMk cId="3886599564" sldId="509"/>
            <ac:picMk id="5122" creationId="{01497335-E1D7-EAA4-F8BB-77D7462A2533}"/>
          </ac:picMkLst>
        </pc:picChg>
        <pc:cxnChg chg="add mod">
          <ac:chgData name="昆翰 林" userId="fa956a882da18cd3" providerId="LiveId" clId="{84F941B2-0741-48A3-8F4A-77455C8EA0D8}" dt="2022-09-20T14:37:42.273" v="14667" actId="1035"/>
          <ac:cxnSpMkLst>
            <pc:docMk/>
            <pc:sldMk cId="3886599564" sldId="509"/>
            <ac:cxnSpMk id="13" creationId="{30FF601A-372C-3E0B-6440-8A4537D81C94}"/>
          </ac:cxnSpMkLst>
        </pc:cxnChg>
        <pc:cxnChg chg="add mod">
          <ac:chgData name="昆翰 林" userId="fa956a882da18cd3" providerId="LiveId" clId="{84F941B2-0741-48A3-8F4A-77455C8EA0D8}" dt="2022-09-20T14:37:42.273" v="14667" actId="1035"/>
          <ac:cxnSpMkLst>
            <pc:docMk/>
            <pc:sldMk cId="3886599564" sldId="509"/>
            <ac:cxnSpMk id="14" creationId="{73F43896-02A4-96BE-F44D-0B278F6630A3}"/>
          </ac:cxnSpMkLst>
        </pc:cxnChg>
        <pc:cxnChg chg="add mod">
          <ac:chgData name="昆翰 林" userId="fa956a882da18cd3" providerId="LiveId" clId="{84F941B2-0741-48A3-8F4A-77455C8EA0D8}" dt="2022-09-20T14:37:42.273" v="14667" actId="1035"/>
          <ac:cxnSpMkLst>
            <pc:docMk/>
            <pc:sldMk cId="3886599564" sldId="509"/>
            <ac:cxnSpMk id="17" creationId="{E3B1A352-CA9B-A4E8-7F0B-3BF3024FA2A2}"/>
          </ac:cxnSpMkLst>
        </pc:cxnChg>
        <pc:cxnChg chg="add mod">
          <ac:chgData name="昆翰 林" userId="fa956a882da18cd3" providerId="LiveId" clId="{84F941B2-0741-48A3-8F4A-77455C8EA0D8}" dt="2022-09-20T14:37:47.482" v="14668" actId="12789"/>
          <ac:cxnSpMkLst>
            <pc:docMk/>
            <pc:sldMk cId="3886599564" sldId="509"/>
            <ac:cxnSpMk id="19" creationId="{58C000C9-59F3-0BCC-641C-6B05B6C07CD2}"/>
          </ac:cxnSpMkLst>
        </pc:cxnChg>
        <pc:cxnChg chg="add del mod">
          <ac:chgData name="昆翰 林" userId="fa956a882da18cd3" providerId="LiveId" clId="{84F941B2-0741-48A3-8F4A-77455C8EA0D8}" dt="2022-09-20T14:37:19.614" v="14657" actId="478"/>
          <ac:cxnSpMkLst>
            <pc:docMk/>
            <pc:sldMk cId="3886599564" sldId="509"/>
            <ac:cxnSpMk id="20" creationId="{985B3C42-BC8E-FDB7-42D5-A0719D658AC8}"/>
          </ac:cxnSpMkLst>
        </pc:cxnChg>
        <pc:cxnChg chg="add mod">
          <ac:chgData name="昆翰 林" userId="fa956a882da18cd3" providerId="LiveId" clId="{84F941B2-0741-48A3-8F4A-77455C8EA0D8}" dt="2022-09-20T14:37:47.482" v="14668" actId="12789"/>
          <ac:cxnSpMkLst>
            <pc:docMk/>
            <pc:sldMk cId="3886599564" sldId="509"/>
            <ac:cxnSpMk id="21" creationId="{5BA494E4-BAF3-555C-BCFE-1042A89783C8}"/>
          </ac:cxnSpMkLst>
        </pc:cxnChg>
        <pc:cxnChg chg="add mod">
          <ac:chgData name="昆翰 林" userId="fa956a882da18cd3" providerId="LiveId" clId="{84F941B2-0741-48A3-8F4A-77455C8EA0D8}" dt="2022-09-20T14:37:51.580" v="14671" actId="1036"/>
          <ac:cxnSpMkLst>
            <pc:docMk/>
            <pc:sldMk cId="3886599564" sldId="509"/>
            <ac:cxnSpMk id="22" creationId="{4F948126-E058-4EB8-7104-6356CAE7E90D}"/>
          </ac:cxnSpMkLst>
        </pc:cxnChg>
        <pc:cxnChg chg="add mod">
          <ac:chgData name="昆翰 林" userId="fa956a882da18cd3" providerId="LiveId" clId="{84F941B2-0741-48A3-8F4A-77455C8EA0D8}" dt="2022-09-20T14:38:29.932" v="14708" actId="1076"/>
          <ac:cxnSpMkLst>
            <pc:docMk/>
            <pc:sldMk cId="3886599564" sldId="509"/>
            <ac:cxnSpMk id="24" creationId="{90C8F478-078A-83BC-6724-3FBD52642A18}"/>
          </ac:cxnSpMkLst>
        </pc:cxnChg>
      </pc:sldChg>
      <pc:sldChg chg="addSp delSp modSp add mod">
        <pc:chgData name="昆翰 林" userId="fa956a882da18cd3" providerId="LiveId" clId="{84F941B2-0741-48A3-8F4A-77455C8EA0D8}" dt="2022-09-20T14:46:43.359" v="15072" actId="114"/>
        <pc:sldMkLst>
          <pc:docMk/>
          <pc:sldMk cId="2107111029" sldId="510"/>
        </pc:sldMkLst>
        <pc:spChg chg="add mod">
          <ac:chgData name="昆翰 林" userId="fa956a882da18cd3" providerId="LiveId" clId="{84F941B2-0741-48A3-8F4A-77455C8EA0D8}" dt="2022-09-20T14:46:43.359" v="15072" actId="114"/>
          <ac:spMkLst>
            <pc:docMk/>
            <pc:sldMk cId="2107111029" sldId="510"/>
            <ac:spMk id="2" creationId="{CD4870D6-D54D-943A-E296-946DC0AD38D1}"/>
          </ac:spMkLst>
        </pc:spChg>
        <pc:spChg chg="del">
          <ac:chgData name="昆翰 林" userId="fa956a882da18cd3" providerId="LiveId" clId="{84F941B2-0741-48A3-8F4A-77455C8EA0D8}" dt="2022-09-20T14:42:00.012" v="14925" actId="478"/>
          <ac:spMkLst>
            <pc:docMk/>
            <pc:sldMk cId="2107111029" sldId="510"/>
            <ac:spMk id="9" creationId="{EB0E7AE6-1D48-BAFD-2C2E-DAF0072BD318}"/>
          </ac:spMkLst>
        </pc:spChg>
        <pc:spChg chg="del">
          <ac:chgData name="昆翰 林" userId="fa956a882da18cd3" providerId="LiveId" clId="{84F941B2-0741-48A3-8F4A-77455C8EA0D8}" dt="2022-09-20T14:42:00.012" v="14925" actId="478"/>
          <ac:spMkLst>
            <pc:docMk/>
            <pc:sldMk cId="2107111029" sldId="510"/>
            <ac:spMk id="10" creationId="{9FA2AFF0-E5CA-5894-C50E-735233AEDB44}"/>
          </ac:spMkLst>
        </pc:spChg>
        <pc:spChg chg="mod">
          <ac:chgData name="昆翰 林" userId="fa956a882da18cd3" providerId="LiveId" clId="{84F941B2-0741-48A3-8F4A-77455C8EA0D8}" dt="2022-09-20T14:41:57.501" v="14924" actId="20577"/>
          <ac:spMkLst>
            <pc:docMk/>
            <pc:sldMk cId="2107111029" sldId="510"/>
            <ac:spMk id="11" creationId="{2D5497F1-4D8F-4C4D-A4A3-29DEBA832C37}"/>
          </ac:spMkLst>
        </pc:spChg>
        <pc:spChg chg="del">
          <ac:chgData name="昆翰 林" userId="fa956a882da18cd3" providerId="LiveId" clId="{84F941B2-0741-48A3-8F4A-77455C8EA0D8}" dt="2022-09-20T14:42:00.012" v="14925" actId="478"/>
          <ac:spMkLst>
            <pc:docMk/>
            <pc:sldMk cId="2107111029" sldId="510"/>
            <ac:spMk id="27" creationId="{9187391C-8504-EF54-54BA-4B1214841983}"/>
          </ac:spMkLst>
        </pc:spChg>
        <pc:picChg chg="del">
          <ac:chgData name="昆翰 林" userId="fa956a882da18cd3" providerId="LiveId" clId="{84F941B2-0741-48A3-8F4A-77455C8EA0D8}" dt="2022-09-20T14:42:00.012" v="14925" actId="478"/>
          <ac:picMkLst>
            <pc:docMk/>
            <pc:sldMk cId="2107111029" sldId="510"/>
            <ac:picMk id="5122" creationId="{01497335-E1D7-EAA4-F8BB-77D7462A2533}"/>
          </ac:picMkLst>
        </pc:picChg>
        <pc:picChg chg="add mod">
          <ac:chgData name="昆翰 林" userId="fa956a882da18cd3" providerId="LiveId" clId="{84F941B2-0741-48A3-8F4A-77455C8EA0D8}" dt="2022-09-20T14:46:19.067" v="15066" actId="1076"/>
          <ac:picMkLst>
            <pc:docMk/>
            <pc:sldMk cId="2107111029" sldId="510"/>
            <ac:picMk id="14338" creationId="{6C06CBB5-EC40-03CF-5F34-081F42D8703F}"/>
          </ac:picMkLst>
        </pc:picChg>
        <pc:cxnChg chg="del">
          <ac:chgData name="昆翰 林" userId="fa956a882da18cd3" providerId="LiveId" clId="{84F941B2-0741-48A3-8F4A-77455C8EA0D8}" dt="2022-09-20T14:42:00.012" v="14925" actId="478"/>
          <ac:cxnSpMkLst>
            <pc:docMk/>
            <pc:sldMk cId="2107111029" sldId="510"/>
            <ac:cxnSpMk id="13" creationId="{30FF601A-372C-3E0B-6440-8A4537D81C94}"/>
          </ac:cxnSpMkLst>
        </pc:cxnChg>
        <pc:cxnChg chg="del">
          <ac:chgData name="昆翰 林" userId="fa956a882da18cd3" providerId="LiveId" clId="{84F941B2-0741-48A3-8F4A-77455C8EA0D8}" dt="2022-09-20T14:42:00.012" v="14925" actId="478"/>
          <ac:cxnSpMkLst>
            <pc:docMk/>
            <pc:sldMk cId="2107111029" sldId="510"/>
            <ac:cxnSpMk id="14" creationId="{73F43896-02A4-96BE-F44D-0B278F6630A3}"/>
          </ac:cxnSpMkLst>
        </pc:cxnChg>
        <pc:cxnChg chg="del">
          <ac:chgData name="昆翰 林" userId="fa956a882da18cd3" providerId="LiveId" clId="{84F941B2-0741-48A3-8F4A-77455C8EA0D8}" dt="2022-09-20T14:42:00.012" v="14925" actId="478"/>
          <ac:cxnSpMkLst>
            <pc:docMk/>
            <pc:sldMk cId="2107111029" sldId="510"/>
            <ac:cxnSpMk id="17" creationId="{E3B1A352-CA9B-A4E8-7F0B-3BF3024FA2A2}"/>
          </ac:cxnSpMkLst>
        </pc:cxnChg>
        <pc:cxnChg chg="del">
          <ac:chgData name="昆翰 林" userId="fa956a882da18cd3" providerId="LiveId" clId="{84F941B2-0741-48A3-8F4A-77455C8EA0D8}" dt="2022-09-20T14:42:00.012" v="14925" actId="478"/>
          <ac:cxnSpMkLst>
            <pc:docMk/>
            <pc:sldMk cId="2107111029" sldId="510"/>
            <ac:cxnSpMk id="19" creationId="{58C000C9-59F3-0BCC-641C-6B05B6C07CD2}"/>
          </ac:cxnSpMkLst>
        </pc:cxnChg>
        <pc:cxnChg chg="del">
          <ac:chgData name="昆翰 林" userId="fa956a882da18cd3" providerId="LiveId" clId="{84F941B2-0741-48A3-8F4A-77455C8EA0D8}" dt="2022-09-20T14:42:00.012" v="14925" actId="478"/>
          <ac:cxnSpMkLst>
            <pc:docMk/>
            <pc:sldMk cId="2107111029" sldId="510"/>
            <ac:cxnSpMk id="21" creationId="{5BA494E4-BAF3-555C-BCFE-1042A89783C8}"/>
          </ac:cxnSpMkLst>
        </pc:cxnChg>
        <pc:cxnChg chg="del">
          <ac:chgData name="昆翰 林" userId="fa956a882da18cd3" providerId="LiveId" clId="{84F941B2-0741-48A3-8F4A-77455C8EA0D8}" dt="2022-09-20T14:42:00.012" v="14925" actId="478"/>
          <ac:cxnSpMkLst>
            <pc:docMk/>
            <pc:sldMk cId="2107111029" sldId="510"/>
            <ac:cxnSpMk id="22" creationId="{4F948126-E058-4EB8-7104-6356CAE7E90D}"/>
          </ac:cxnSpMkLst>
        </pc:cxnChg>
        <pc:cxnChg chg="del">
          <ac:chgData name="昆翰 林" userId="fa956a882da18cd3" providerId="LiveId" clId="{84F941B2-0741-48A3-8F4A-77455C8EA0D8}" dt="2022-09-20T14:42:00.012" v="14925" actId="478"/>
          <ac:cxnSpMkLst>
            <pc:docMk/>
            <pc:sldMk cId="2107111029" sldId="510"/>
            <ac:cxnSpMk id="24" creationId="{90C8F478-078A-83BC-6724-3FBD52642A18}"/>
          </ac:cxnSpMkLst>
        </pc:cxnChg>
      </pc:sldChg>
      <pc:sldChg chg="add">
        <pc:chgData name="昆翰 林" userId="fa956a882da18cd3" providerId="LiveId" clId="{84F941B2-0741-48A3-8F4A-77455C8EA0D8}" dt="2022-09-20T14:47:14.660" v="15073"/>
        <pc:sldMkLst>
          <pc:docMk/>
          <pc:sldMk cId="3621509166" sldId="511"/>
        </pc:sldMkLst>
      </pc:sldChg>
    </pc:docChg>
  </pc:docChgLst>
  <pc:docChgLst>
    <pc:chgData name="林昆翰" userId="e134c39f-01c7-4ada-bc3e-283c138c7def" providerId="ADAL" clId="{4997135B-9258-4BEC-A4ED-01C42382FC8D}"/>
    <pc:docChg chg="undo custSel modSld">
      <pc:chgData name="林昆翰" userId="e134c39f-01c7-4ada-bc3e-283c138c7def" providerId="ADAL" clId="{4997135B-9258-4BEC-A4ED-01C42382FC8D}" dt="2022-10-13T02:44:34.645" v="64" actId="478"/>
      <pc:docMkLst>
        <pc:docMk/>
      </pc:docMkLst>
      <pc:sldChg chg="delSp modSp mod delAnim modAnim">
        <pc:chgData name="林昆翰" userId="e134c39f-01c7-4ada-bc3e-283c138c7def" providerId="ADAL" clId="{4997135B-9258-4BEC-A4ED-01C42382FC8D}" dt="2022-10-13T02:37:49.822" v="2" actId="478"/>
        <pc:sldMkLst>
          <pc:docMk/>
          <pc:sldMk cId="336149703" sldId="512"/>
        </pc:sldMkLst>
        <pc:spChg chg="mod">
          <ac:chgData name="林昆翰" userId="e134c39f-01c7-4ada-bc3e-283c138c7def" providerId="ADAL" clId="{4997135B-9258-4BEC-A4ED-01C42382FC8D}" dt="2022-10-13T02:37:42.936" v="1" actId="207"/>
          <ac:spMkLst>
            <pc:docMk/>
            <pc:sldMk cId="336149703" sldId="512"/>
            <ac:spMk id="2" creationId="{8282B98C-4142-BB78-0D50-CB319851427A}"/>
          </ac:spMkLst>
        </pc:spChg>
        <pc:spChg chg="del">
          <ac:chgData name="林昆翰" userId="e134c39f-01c7-4ada-bc3e-283c138c7def" providerId="ADAL" clId="{4997135B-9258-4BEC-A4ED-01C42382FC8D}" dt="2022-10-13T02:37:39.565" v="0" actId="478"/>
          <ac:spMkLst>
            <pc:docMk/>
            <pc:sldMk cId="336149703" sldId="512"/>
            <ac:spMk id="3" creationId="{A9BEE4C6-A4D6-AE1D-0379-C0A571FF9DE3}"/>
          </ac:spMkLst>
        </pc:spChg>
        <pc:spChg chg="del">
          <ac:chgData name="林昆翰" userId="e134c39f-01c7-4ada-bc3e-283c138c7def" providerId="ADAL" clId="{4997135B-9258-4BEC-A4ED-01C42382FC8D}" dt="2022-10-13T02:37:49.822" v="2" actId="478"/>
          <ac:spMkLst>
            <pc:docMk/>
            <pc:sldMk cId="336149703" sldId="512"/>
            <ac:spMk id="9" creationId="{2163FAB7-E7D0-F74C-A2EA-CDCCA0287A82}"/>
          </ac:spMkLst>
        </pc:spChg>
      </pc:sldChg>
      <pc:sldChg chg="modSp modAnim">
        <pc:chgData name="林昆翰" userId="e134c39f-01c7-4ada-bc3e-283c138c7def" providerId="ADAL" clId="{4997135B-9258-4BEC-A4ED-01C42382FC8D}" dt="2022-10-13T02:38:03.539" v="3" actId="207"/>
        <pc:sldMkLst>
          <pc:docMk/>
          <pc:sldMk cId="2606725659" sldId="513"/>
        </pc:sldMkLst>
        <pc:spChg chg="mod">
          <ac:chgData name="林昆翰" userId="e134c39f-01c7-4ada-bc3e-283c138c7def" providerId="ADAL" clId="{4997135B-9258-4BEC-A4ED-01C42382FC8D}" dt="2022-10-13T02:38:03.539" v="3" actId="207"/>
          <ac:spMkLst>
            <pc:docMk/>
            <pc:sldMk cId="2606725659" sldId="513"/>
            <ac:spMk id="2" creationId="{1E271F10-4ECF-3210-A7BE-1B348DDF7A2F}"/>
          </ac:spMkLst>
        </pc:spChg>
      </pc:sldChg>
      <pc:sldChg chg="modSp">
        <pc:chgData name="林昆翰" userId="e134c39f-01c7-4ada-bc3e-283c138c7def" providerId="ADAL" clId="{4997135B-9258-4BEC-A4ED-01C42382FC8D}" dt="2022-10-13T02:38:21.611" v="5" actId="207"/>
        <pc:sldMkLst>
          <pc:docMk/>
          <pc:sldMk cId="2668015085" sldId="514"/>
        </pc:sldMkLst>
        <pc:spChg chg="mod">
          <ac:chgData name="林昆翰" userId="e134c39f-01c7-4ada-bc3e-283c138c7def" providerId="ADAL" clId="{4997135B-9258-4BEC-A4ED-01C42382FC8D}" dt="2022-10-13T02:38:21.611" v="5" actId="207"/>
          <ac:spMkLst>
            <pc:docMk/>
            <pc:sldMk cId="2668015085" sldId="514"/>
            <ac:spMk id="14" creationId="{9D0E8943-209E-5034-6A8F-498D968574D3}"/>
          </ac:spMkLst>
        </pc:spChg>
      </pc:sldChg>
      <pc:sldChg chg="delSp modSp mod delAnim modAnim">
        <pc:chgData name="林昆翰" userId="e134c39f-01c7-4ada-bc3e-283c138c7def" providerId="ADAL" clId="{4997135B-9258-4BEC-A4ED-01C42382FC8D}" dt="2022-10-13T02:38:37.257" v="8" actId="478"/>
        <pc:sldMkLst>
          <pc:docMk/>
          <pc:sldMk cId="1570009292" sldId="515"/>
        </pc:sldMkLst>
        <pc:spChg chg="mod">
          <ac:chgData name="林昆翰" userId="e134c39f-01c7-4ada-bc3e-283c138c7def" providerId="ADAL" clId="{4997135B-9258-4BEC-A4ED-01C42382FC8D}" dt="2022-10-13T02:38:30.639" v="6" actId="207"/>
          <ac:spMkLst>
            <pc:docMk/>
            <pc:sldMk cId="1570009292" sldId="515"/>
            <ac:spMk id="3" creationId="{6C9146CB-8A3F-5E51-A71E-988E9B6F5E3C}"/>
          </ac:spMkLst>
        </pc:spChg>
        <pc:spChg chg="del mod">
          <ac:chgData name="林昆翰" userId="e134c39f-01c7-4ada-bc3e-283c138c7def" providerId="ADAL" clId="{4997135B-9258-4BEC-A4ED-01C42382FC8D}" dt="2022-10-13T02:38:37.257" v="8" actId="478"/>
          <ac:spMkLst>
            <pc:docMk/>
            <pc:sldMk cId="1570009292" sldId="515"/>
            <ac:spMk id="17" creationId="{13EBD9C1-A423-17C5-0D28-242ADFAB4F1D}"/>
          </ac:spMkLst>
        </pc:spChg>
      </pc:sldChg>
      <pc:sldChg chg="modSp modAnim">
        <pc:chgData name="林昆翰" userId="e134c39f-01c7-4ada-bc3e-283c138c7def" providerId="ADAL" clId="{4997135B-9258-4BEC-A4ED-01C42382FC8D}" dt="2022-10-13T02:39:19.784" v="17" actId="207"/>
        <pc:sldMkLst>
          <pc:docMk/>
          <pc:sldMk cId="1955168591" sldId="516"/>
        </pc:sldMkLst>
        <pc:spChg chg="mod">
          <ac:chgData name="林昆翰" userId="e134c39f-01c7-4ada-bc3e-283c138c7def" providerId="ADAL" clId="{4997135B-9258-4BEC-A4ED-01C42382FC8D}" dt="2022-10-13T02:39:19.784" v="17" actId="207"/>
          <ac:spMkLst>
            <pc:docMk/>
            <pc:sldMk cId="1955168591" sldId="516"/>
            <ac:spMk id="2" creationId="{69803BE8-C50C-B730-1B4D-9D9184D5EFD4}"/>
          </ac:spMkLst>
        </pc:spChg>
      </pc:sldChg>
      <pc:sldChg chg="delSp modSp mod delAnim modAnim">
        <pc:chgData name="林昆翰" userId="e134c39f-01c7-4ada-bc3e-283c138c7def" providerId="ADAL" clId="{4997135B-9258-4BEC-A4ED-01C42382FC8D}" dt="2022-10-13T02:38:47.055" v="10" actId="207"/>
        <pc:sldMkLst>
          <pc:docMk/>
          <pc:sldMk cId="3228371946" sldId="521"/>
        </pc:sldMkLst>
        <pc:spChg chg="mod">
          <ac:chgData name="林昆翰" userId="e134c39f-01c7-4ada-bc3e-283c138c7def" providerId="ADAL" clId="{4997135B-9258-4BEC-A4ED-01C42382FC8D}" dt="2022-10-13T02:38:47.055" v="10" actId="207"/>
          <ac:spMkLst>
            <pc:docMk/>
            <pc:sldMk cId="3228371946" sldId="521"/>
            <ac:spMk id="16" creationId="{D6AD7B15-3061-F82F-17BA-4B5C73E76C01}"/>
          </ac:spMkLst>
        </pc:spChg>
        <pc:spChg chg="del">
          <ac:chgData name="林昆翰" userId="e134c39f-01c7-4ada-bc3e-283c138c7def" providerId="ADAL" clId="{4997135B-9258-4BEC-A4ED-01C42382FC8D}" dt="2022-10-13T02:38:45.199" v="9" actId="478"/>
          <ac:spMkLst>
            <pc:docMk/>
            <pc:sldMk cId="3228371946" sldId="521"/>
            <ac:spMk id="18" creationId="{8EC245E9-95D4-AD57-699E-403703D6A501}"/>
          </ac:spMkLst>
        </pc:spChg>
      </pc:sldChg>
      <pc:sldChg chg="delSp modSp mod delAnim modAnim">
        <pc:chgData name="林昆翰" userId="e134c39f-01c7-4ada-bc3e-283c138c7def" providerId="ADAL" clId="{4997135B-9258-4BEC-A4ED-01C42382FC8D}" dt="2022-10-13T02:39:09.933" v="15" actId="207"/>
        <pc:sldMkLst>
          <pc:docMk/>
          <pc:sldMk cId="2530959570" sldId="522"/>
        </pc:sldMkLst>
        <pc:spChg chg="mod">
          <ac:chgData name="林昆翰" userId="e134c39f-01c7-4ada-bc3e-283c138c7def" providerId="ADAL" clId="{4997135B-9258-4BEC-A4ED-01C42382FC8D}" dt="2022-10-13T02:39:09.933" v="15" actId="207"/>
          <ac:spMkLst>
            <pc:docMk/>
            <pc:sldMk cId="2530959570" sldId="522"/>
            <ac:spMk id="3" creationId="{59367D54-91B9-0781-0EB9-BCC25DCC16D3}"/>
          </ac:spMkLst>
        </pc:spChg>
        <pc:spChg chg="del">
          <ac:chgData name="林昆翰" userId="e134c39f-01c7-4ada-bc3e-283c138c7def" providerId="ADAL" clId="{4997135B-9258-4BEC-A4ED-01C42382FC8D}" dt="2022-10-13T02:39:03.893" v="13" actId="478"/>
          <ac:spMkLst>
            <pc:docMk/>
            <pc:sldMk cId="2530959570" sldId="522"/>
            <ac:spMk id="17" creationId="{BA24AF7C-D96F-65BD-D2C3-FFB10C941A49}"/>
          </ac:spMkLst>
        </pc:spChg>
      </pc:sldChg>
      <pc:sldChg chg="delSp mod delAnim">
        <pc:chgData name="林昆翰" userId="e134c39f-01c7-4ada-bc3e-283c138c7def" providerId="ADAL" clId="{4997135B-9258-4BEC-A4ED-01C42382FC8D}" dt="2022-10-13T02:39:56.078" v="18" actId="478"/>
        <pc:sldMkLst>
          <pc:docMk/>
          <pc:sldMk cId="2126971651" sldId="525"/>
        </pc:sldMkLst>
        <pc:spChg chg="del">
          <ac:chgData name="林昆翰" userId="e134c39f-01c7-4ada-bc3e-283c138c7def" providerId="ADAL" clId="{4997135B-9258-4BEC-A4ED-01C42382FC8D}" dt="2022-10-13T02:39:56.078" v="18" actId="478"/>
          <ac:spMkLst>
            <pc:docMk/>
            <pc:sldMk cId="2126971651" sldId="525"/>
            <ac:spMk id="13" creationId="{9313414A-1327-BB84-B4BF-060E0803D9EF}"/>
          </ac:spMkLst>
        </pc:spChg>
      </pc:sldChg>
      <pc:sldChg chg="modSp modAnim">
        <pc:chgData name="林昆翰" userId="e134c39f-01c7-4ada-bc3e-283c138c7def" providerId="ADAL" clId="{4997135B-9258-4BEC-A4ED-01C42382FC8D}" dt="2022-10-13T02:40:06.522" v="21" actId="207"/>
        <pc:sldMkLst>
          <pc:docMk/>
          <pc:sldMk cId="319071425" sldId="526"/>
        </pc:sldMkLst>
        <pc:spChg chg="mod">
          <ac:chgData name="林昆翰" userId="e134c39f-01c7-4ada-bc3e-283c138c7def" providerId="ADAL" clId="{4997135B-9258-4BEC-A4ED-01C42382FC8D}" dt="2022-10-13T02:40:06.522" v="21" actId="207"/>
          <ac:spMkLst>
            <pc:docMk/>
            <pc:sldMk cId="319071425" sldId="526"/>
            <ac:spMk id="16" creationId="{78CA60AE-883A-E837-0F1F-FBE80E912A1D}"/>
          </ac:spMkLst>
        </pc:spChg>
      </pc:sldChg>
      <pc:sldChg chg="modSp">
        <pc:chgData name="林昆翰" userId="e134c39f-01c7-4ada-bc3e-283c138c7def" providerId="ADAL" clId="{4997135B-9258-4BEC-A4ED-01C42382FC8D}" dt="2022-10-13T02:40:22.344" v="23" actId="207"/>
        <pc:sldMkLst>
          <pc:docMk/>
          <pc:sldMk cId="1298799636" sldId="527"/>
        </pc:sldMkLst>
        <pc:spChg chg="mod">
          <ac:chgData name="林昆翰" userId="e134c39f-01c7-4ada-bc3e-283c138c7def" providerId="ADAL" clId="{4997135B-9258-4BEC-A4ED-01C42382FC8D}" dt="2022-10-13T02:40:22.344" v="23" actId="207"/>
          <ac:spMkLst>
            <pc:docMk/>
            <pc:sldMk cId="1298799636" sldId="527"/>
            <ac:spMk id="16" creationId="{78CA60AE-883A-E837-0F1F-FBE80E912A1D}"/>
          </ac:spMkLst>
        </pc:spChg>
      </pc:sldChg>
      <pc:sldChg chg="modSp modAnim">
        <pc:chgData name="林昆翰" userId="e134c39f-01c7-4ada-bc3e-283c138c7def" providerId="ADAL" clId="{4997135B-9258-4BEC-A4ED-01C42382FC8D}" dt="2022-10-13T02:40:32.421" v="24" actId="207"/>
        <pc:sldMkLst>
          <pc:docMk/>
          <pc:sldMk cId="2687367698" sldId="529"/>
        </pc:sldMkLst>
        <pc:spChg chg="mod">
          <ac:chgData name="林昆翰" userId="e134c39f-01c7-4ada-bc3e-283c138c7def" providerId="ADAL" clId="{4997135B-9258-4BEC-A4ED-01C42382FC8D}" dt="2022-10-13T02:40:32.421" v="24" actId="207"/>
          <ac:spMkLst>
            <pc:docMk/>
            <pc:sldMk cId="2687367698" sldId="529"/>
            <ac:spMk id="3" creationId="{59367D54-91B9-0781-0EB9-BCC25DCC16D3}"/>
          </ac:spMkLst>
        </pc:spChg>
        <pc:spChg chg="mod">
          <ac:chgData name="林昆翰" userId="e134c39f-01c7-4ada-bc3e-283c138c7def" providerId="ADAL" clId="{4997135B-9258-4BEC-A4ED-01C42382FC8D}" dt="2022-10-13T02:40:32.421" v="24" actId="207"/>
          <ac:spMkLst>
            <pc:docMk/>
            <pc:sldMk cId="2687367698" sldId="529"/>
            <ac:spMk id="17" creationId="{BA24AF7C-D96F-65BD-D2C3-FFB10C941A49}"/>
          </ac:spMkLst>
        </pc:spChg>
      </pc:sldChg>
      <pc:sldChg chg="modSp modAnim">
        <pc:chgData name="林昆翰" userId="e134c39f-01c7-4ada-bc3e-283c138c7def" providerId="ADAL" clId="{4997135B-9258-4BEC-A4ED-01C42382FC8D}" dt="2022-10-13T02:40:41.896" v="25" actId="207"/>
        <pc:sldMkLst>
          <pc:docMk/>
          <pc:sldMk cId="198059185" sldId="530"/>
        </pc:sldMkLst>
        <pc:spChg chg="mod">
          <ac:chgData name="林昆翰" userId="e134c39f-01c7-4ada-bc3e-283c138c7def" providerId="ADAL" clId="{4997135B-9258-4BEC-A4ED-01C42382FC8D}" dt="2022-10-13T02:40:41.896" v="25" actId="207"/>
          <ac:spMkLst>
            <pc:docMk/>
            <pc:sldMk cId="198059185" sldId="530"/>
            <ac:spMk id="3" creationId="{59367D54-91B9-0781-0EB9-BCC25DCC16D3}"/>
          </ac:spMkLst>
        </pc:spChg>
        <pc:spChg chg="mod">
          <ac:chgData name="林昆翰" userId="e134c39f-01c7-4ada-bc3e-283c138c7def" providerId="ADAL" clId="{4997135B-9258-4BEC-A4ED-01C42382FC8D}" dt="2022-10-13T02:40:41.896" v="25" actId="207"/>
          <ac:spMkLst>
            <pc:docMk/>
            <pc:sldMk cId="198059185" sldId="530"/>
            <ac:spMk id="17" creationId="{BA24AF7C-D96F-65BD-D2C3-FFB10C941A49}"/>
          </ac:spMkLst>
        </pc:spChg>
      </pc:sldChg>
      <pc:sldChg chg="modSp modAnim">
        <pc:chgData name="林昆翰" userId="e134c39f-01c7-4ada-bc3e-283c138c7def" providerId="ADAL" clId="{4997135B-9258-4BEC-A4ED-01C42382FC8D}" dt="2022-10-13T02:40:47.223" v="26" actId="207"/>
        <pc:sldMkLst>
          <pc:docMk/>
          <pc:sldMk cId="1111187513" sldId="531"/>
        </pc:sldMkLst>
        <pc:spChg chg="mod">
          <ac:chgData name="林昆翰" userId="e134c39f-01c7-4ada-bc3e-283c138c7def" providerId="ADAL" clId="{4997135B-9258-4BEC-A4ED-01C42382FC8D}" dt="2022-10-13T02:40:47.223" v="26" actId="207"/>
          <ac:spMkLst>
            <pc:docMk/>
            <pc:sldMk cId="1111187513" sldId="531"/>
            <ac:spMk id="3" creationId="{59367D54-91B9-0781-0EB9-BCC25DCC16D3}"/>
          </ac:spMkLst>
        </pc:spChg>
        <pc:spChg chg="mod">
          <ac:chgData name="林昆翰" userId="e134c39f-01c7-4ada-bc3e-283c138c7def" providerId="ADAL" clId="{4997135B-9258-4BEC-A4ED-01C42382FC8D}" dt="2022-10-13T02:40:47.223" v="26" actId="207"/>
          <ac:spMkLst>
            <pc:docMk/>
            <pc:sldMk cId="1111187513" sldId="531"/>
            <ac:spMk id="17" creationId="{BA24AF7C-D96F-65BD-D2C3-FFB10C941A49}"/>
          </ac:spMkLst>
        </pc:spChg>
      </pc:sldChg>
      <pc:sldChg chg="delSp modSp mod delAnim">
        <pc:chgData name="林昆翰" userId="e134c39f-01c7-4ada-bc3e-283c138c7def" providerId="ADAL" clId="{4997135B-9258-4BEC-A4ED-01C42382FC8D}" dt="2022-10-13T02:44:34.645" v="64" actId="478"/>
        <pc:sldMkLst>
          <pc:docMk/>
          <pc:sldMk cId="3456811612" sldId="557"/>
        </pc:sldMkLst>
        <pc:spChg chg="del">
          <ac:chgData name="林昆翰" userId="e134c39f-01c7-4ada-bc3e-283c138c7def" providerId="ADAL" clId="{4997135B-9258-4BEC-A4ED-01C42382FC8D}" dt="2022-10-13T02:44:24.179" v="60" actId="478"/>
          <ac:spMkLst>
            <pc:docMk/>
            <pc:sldMk cId="3456811612" sldId="557"/>
            <ac:spMk id="16" creationId="{EB9C395C-FA9C-6D77-0FE2-63FC1A230FD2}"/>
          </ac:spMkLst>
        </pc:spChg>
        <pc:spChg chg="mod">
          <ac:chgData name="林昆翰" userId="e134c39f-01c7-4ada-bc3e-283c138c7def" providerId="ADAL" clId="{4997135B-9258-4BEC-A4ED-01C42382FC8D}" dt="2022-10-13T02:44:28.166" v="61" actId="207"/>
          <ac:spMkLst>
            <pc:docMk/>
            <pc:sldMk cId="3456811612" sldId="557"/>
            <ac:spMk id="17" creationId="{CF5FD01A-A0D3-6180-F00D-0C2C6D87A635}"/>
          </ac:spMkLst>
        </pc:spChg>
        <pc:spChg chg="mod">
          <ac:chgData name="林昆翰" userId="e134c39f-01c7-4ada-bc3e-283c138c7def" providerId="ADAL" clId="{4997135B-9258-4BEC-A4ED-01C42382FC8D}" dt="2022-10-13T02:44:31.591" v="62" actId="207"/>
          <ac:spMkLst>
            <pc:docMk/>
            <pc:sldMk cId="3456811612" sldId="557"/>
            <ac:spMk id="21" creationId="{5886E936-CF7E-81BB-5A76-1879594DA8E0}"/>
          </ac:spMkLst>
        </pc:spChg>
        <pc:spChg chg="del">
          <ac:chgData name="林昆翰" userId="e134c39f-01c7-4ada-bc3e-283c138c7def" providerId="ADAL" clId="{4997135B-9258-4BEC-A4ED-01C42382FC8D}" dt="2022-10-13T02:44:33.608" v="63" actId="478"/>
          <ac:spMkLst>
            <pc:docMk/>
            <pc:sldMk cId="3456811612" sldId="557"/>
            <ac:spMk id="26" creationId="{24AA9112-E0E2-E464-71D1-E74B4284CDAB}"/>
          </ac:spMkLst>
        </pc:spChg>
        <pc:spChg chg="del">
          <ac:chgData name="林昆翰" userId="e134c39f-01c7-4ada-bc3e-283c138c7def" providerId="ADAL" clId="{4997135B-9258-4BEC-A4ED-01C42382FC8D}" dt="2022-10-13T02:44:34.645" v="64" actId="478"/>
          <ac:spMkLst>
            <pc:docMk/>
            <pc:sldMk cId="3456811612" sldId="557"/>
            <ac:spMk id="27" creationId="{0E88A1B9-D8BA-303E-8886-590C1BB3E439}"/>
          </ac:spMkLst>
        </pc:spChg>
      </pc:sldChg>
      <pc:sldChg chg="addSp delSp mod addAnim delAnim">
        <pc:chgData name="林昆翰" userId="e134c39f-01c7-4ada-bc3e-283c138c7def" providerId="ADAL" clId="{4997135B-9258-4BEC-A4ED-01C42382FC8D}" dt="2022-10-13T02:43:56.223" v="56" actId="478"/>
        <pc:sldMkLst>
          <pc:docMk/>
          <pc:sldMk cId="500666705" sldId="558"/>
        </pc:sldMkLst>
        <pc:spChg chg="add del">
          <ac:chgData name="林昆翰" userId="e134c39f-01c7-4ada-bc3e-283c138c7def" providerId="ADAL" clId="{4997135B-9258-4BEC-A4ED-01C42382FC8D}" dt="2022-10-13T02:43:56.223" v="56" actId="478"/>
          <ac:spMkLst>
            <pc:docMk/>
            <pc:sldMk cId="500666705" sldId="558"/>
            <ac:spMk id="16" creationId="{B8957FEE-0D89-B567-015B-8DDECCEBBF52}"/>
          </ac:spMkLst>
        </pc:spChg>
        <pc:spChg chg="add del">
          <ac:chgData name="林昆翰" userId="e134c39f-01c7-4ada-bc3e-283c138c7def" providerId="ADAL" clId="{4997135B-9258-4BEC-A4ED-01C42382FC8D}" dt="2022-10-13T02:43:56.223" v="56" actId="478"/>
          <ac:spMkLst>
            <pc:docMk/>
            <pc:sldMk cId="500666705" sldId="558"/>
            <ac:spMk id="20" creationId="{DCDE608E-8968-238A-1A5A-4B31F3FF93C9}"/>
          </ac:spMkLst>
        </pc:spChg>
      </pc:sldChg>
      <pc:sldChg chg="delSp modSp mod delAnim modAnim">
        <pc:chgData name="林昆翰" userId="e134c39f-01c7-4ada-bc3e-283c138c7def" providerId="ADAL" clId="{4997135B-9258-4BEC-A4ED-01C42382FC8D}" dt="2022-10-13T02:41:51.507" v="31" actId="207"/>
        <pc:sldMkLst>
          <pc:docMk/>
          <pc:sldMk cId="1474353418" sldId="559"/>
        </pc:sldMkLst>
        <pc:spChg chg="mod">
          <ac:chgData name="林昆翰" userId="e134c39f-01c7-4ada-bc3e-283c138c7def" providerId="ADAL" clId="{4997135B-9258-4BEC-A4ED-01C42382FC8D}" dt="2022-10-13T02:41:51.507" v="31" actId="207"/>
          <ac:spMkLst>
            <pc:docMk/>
            <pc:sldMk cId="1474353418" sldId="559"/>
            <ac:spMk id="3" creationId="{F9889662-543A-0509-AFEC-D7EFC0B87754}"/>
          </ac:spMkLst>
        </pc:spChg>
        <pc:spChg chg="del">
          <ac:chgData name="林昆翰" userId="e134c39f-01c7-4ada-bc3e-283c138c7def" providerId="ADAL" clId="{4997135B-9258-4BEC-A4ED-01C42382FC8D}" dt="2022-10-13T02:41:39.502" v="27" actId="478"/>
          <ac:spMkLst>
            <pc:docMk/>
            <pc:sldMk cId="1474353418" sldId="559"/>
            <ac:spMk id="12" creationId="{F380EB5F-8C03-9BA5-81AF-062B5D5E2239}"/>
          </ac:spMkLst>
        </pc:spChg>
        <pc:spChg chg="del">
          <ac:chgData name="林昆翰" userId="e134c39f-01c7-4ada-bc3e-283c138c7def" providerId="ADAL" clId="{4997135B-9258-4BEC-A4ED-01C42382FC8D}" dt="2022-10-13T02:41:39.502" v="27" actId="478"/>
          <ac:spMkLst>
            <pc:docMk/>
            <pc:sldMk cId="1474353418" sldId="559"/>
            <ac:spMk id="13" creationId="{095A4725-32E2-092E-E333-F2BFA235B9D4}"/>
          </ac:spMkLst>
        </pc:spChg>
      </pc:sldChg>
      <pc:sldChg chg="delSp modSp mod delAnim">
        <pc:chgData name="林昆翰" userId="e134c39f-01c7-4ada-bc3e-283c138c7def" providerId="ADAL" clId="{4997135B-9258-4BEC-A4ED-01C42382FC8D}" dt="2022-10-13T02:41:59.963" v="33" actId="207"/>
        <pc:sldMkLst>
          <pc:docMk/>
          <pc:sldMk cId="4044066635" sldId="560"/>
        </pc:sldMkLst>
        <pc:spChg chg="mod">
          <ac:chgData name="林昆翰" userId="e134c39f-01c7-4ada-bc3e-283c138c7def" providerId="ADAL" clId="{4997135B-9258-4BEC-A4ED-01C42382FC8D}" dt="2022-10-13T02:41:59.963" v="33" actId="207"/>
          <ac:spMkLst>
            <pc:docMk/>
            <pc:sldMk cId="4044066635" sldId="560"/>
            <ac:spMk id="3" creationId="{F9889662-543A-0509-AFEC-D7EFC0B87754}"/>
          </ac:spMkLst>
        </pc:spChg>
        <pc:spChg chg="del">
          <ac:chgData name="林昆翰" userId="e134c39f-01c7-4ada-bc3e-283c138c7def" providerId="ADAL" clId="{4997135B-9258-4BEC-A4ED-01C42382FC8D}" dt="2022-10-13T02:41:57.058" v="32" actId="478"/>
          <ac:spMkLst>
            <pc:docMk/>
            <pc:sldMk cId="4044066635" sldId="560"/>
            <ac:spMk id="12" creationId="{F380EB5F-8C03-9BA5-81AF-062B5D5E2239}"/>
          </ac:spMkLst>
        </pc:spChg>
        <pc:spChg chg="del">
          <ac:chgData name="林昆翰" userId="e134c39f-01c7-4ada-bc3e-283c138c7def" providerId="ADAL" clId="{4997135B-9258-4BEC-A4ED-01C42382FC8D}" dt="2022-10-13T02:41:57.058" v="32" actId="478"/>
          <ac:spMkLst>
            <pc:docMk/>
            <pc:sldMk cId="4044066635" sldId="560"/>
            <ac:spMk id="13" creationId="{095A4725-32E2-092E-E333-F2BFA235B9D4}"/>
          </ac:spMkLst>
        </pc:spChg>
      </pc:sldChg>
      <pc:sldChg chg="modSp">
        <pc:chgData name="林昆翰" userId="e134c39f-01c7-4ada-bc3e-283c138c7def" providerId="ADAL" clId="{4997135B-9258-4BEC-A4ED-01C42382FC8D}" dt="2022-10-13T02:42:12.029" v="35" actId="207"/>
        <pc:sldMkLst>
          <pc:docMk/>
          <pc:sldMk cId="3362254171" sldId="561"/>
        </pc:sldMkLst>
        <pc:spChg chg="mod">
          <ac:chgData name="林昆翰" userId="e134c39f-01c7-4ada-bc3e-283c138c7def" providerId="ADAL" clId="{4997135B-9258-4BEC-A4ED-01C42382FC8D}" dt="2022-10-13T02:42:12.029" v="35" actId="207"/>
          <ac:spMkLst>
            <pc:docMk/>
            <pc:sldMk cId="3362254171" sldId="561"/>
            <ac:spMk id="3" creationId="{F9889662-543A-0509-AFEC-D7EFC0B87754}"/>
          </ac:spMkLst>
        </pc:spChg>
        <pc:spChg chg="mod">
          <ac:chgData name="林昆翰" userId="e134c39f-01c7-4ada-bc3e-283c138c7def" providerId="ADAL" clId="{4997135B-9258-4BEC-A4ED-01C42382FC8D}" dt="2022-10-13T02:42:06.488" v="34" actId="207"/>
          <ac:spMkLst>
            <pc:docMk/>
            <pc:sldMk cId="3362254171" sldId="561"/>
            <ac:spMk id="17" creationId="{DD4175CE-80BE-882E-397A-CFA5BA5D1E15}"/>
          </ac:spMkLst>
        </pc:spChg>
        <pc:spChg chg="mod">
          <ac:chgData name="林昆翰" userId="e134c39f-01c7-4ada-bc3e-283c138c7def" providerId="ADAL" clId="{4997135B-9258-4BEC-A4ED-01C42382FC8D}" dt="2022-10-13T02:42:06.488" v="34" actId="207"/>
          <ac:spMkLst>
            <pc:docMk/>
            <pc:sldMk cId="3362254171" sldId="561"/>
            <ac:spMk id="18" creationId="{6FCD8752-D6AB-F602-A77C-6095B7AE28D3}"/>
          </ac:spMkLst>
        </pc:spChg>
      </pc:sldChg>
      <pc:sldChg chg="modSp mod">
        <pc:chgData name="林昆翰" userId="e134c39f-01c7-4ada-bc3e-283c138c7def" providerId="ADAL" clId="{4997135B-9258-4BEC-A4ED-01C42382FC8D}" dt="2022-10-13T02:42:35.633" v="41" actId="207"/>
        <pc:sldMkLst>
          <pc:docMk/>
          <pc:sldMk cId="4280986885" sldId="562"/>
        </pc:sldMkLst>
        <pc:spChg chg="mod">
          <ac:chgData name="林昆翰" userId="e134c39f-01c7-4ada-bc3e-283c138c7def" providerId="ADAL" clId="{4997135B-9258-4BEC-A4ED-01C42382FC8D}" dt="2022-10-13T02:42:35.633" v="41" actId="207"/>
          <ac:spMkLst>
            <pc:docMk/>
            <pc:sldMk cId="4280986885" sldId="562"/>
            <ac:spMk id="3" creationId="{F9889662-543A-0509-AFEC-D7EFC0B87754}"/>
          </ac:spMkLst>
        </pc:spChg>
        <pc:spChg chg="mod">
          <ac:chgData name="林昆翰" userId="e134c39f-01c7-4ada-bc3e-283c138c7def" providerId="ADAL" clId="{4997135B-9258-4BEC-A4ED-01C42382FC8D}" dt="2022-10-13T02:42:21.666" v="38" actId="207"/>
          <ac:spMkLst>
            <pc:docMk/>
            <pc:sldMk cId="4280986885" sldId="562"/>
            <ac:spMk id="6" creationId="{A5393B42-BA77-F7A7-9FE0-E7D5CB3ED198}"/>
          </ac:spMkLst>
        </pc:spChg>
        <pc:spChg chg="mod">
          <ac:chgData name="林昆翰" userId="e134c39f-01c7-4ada-bc3e-283c138c7def" providerId="ADAL" clId="{4997135B-9258-4BEC-A4ED-01C42382FC8D}" dt="2022-10-13T02:42:21.666" v="38" actId="207"/>
          <ac:spMkLst>
            <pc:docMk/>
            <pc:sldMk cId="4280986885" sldId="562"/>
            <ac:spMk id="10" creationId="{C2A879B7-9D8B-9F38-A52D-E7BB24317135}"/>
          </ac:spMkLst>
        </pc:spChg>
        <pc:spChg chg="mod">
          <ac:chgData name="林昆翰" userId="e134c39f-01c7-4ada-bc3e-283c138c7def" providerId="ADAL" clId="{4997135B-9258-4BEC-A4ED-01C42382FC8D}" dt="2022-10-13T02:42:21.666" v="38" actId="207"/>
          <ac:spMkLst>
            <pc:docMk/>
            <pc:sldMk cId="4280986885" sldId="562"/>
            <ac:spMk id="16" creationId="{0B549A8C-0A92-5FBD-E597-512E78EBD5E5}"/>
          </ac:spMkLst>
        </pc:spChg>
        <pc:spChg chg="mod">
          <ac:chgData name="林昆翰" userId="e134c39f-01c7-4ada-bc3e-283c138c7def" providerId="ADAL" clId="{4997135B-9258-4BEC-A4ED-01C42382FC8D}" dt="2022-10-13T02:42:32.388" v="40" actId="207"/>
          <ac:spMkLst>
            <pc:docMk/>
            <pc:sldMk cId="4280986885" sldId="562"/>
            <ac:spMk id="22" creationId="{8ABFBB1E-460A-25A9-4DF3-088A01C9670E}"/>
          </ac:spMkLst>
        </pc:spChg>
        <pc:spChg chg="mod">
          <ac:chgData name="林昆翰" userId="e134c39f-01c7-4ada-bc3e-283c138c7def" providerId="ADAL" clId="{4997135B-9258-4BEC-A4ED-01C42382FC8D}" dt="2022-10-13T02:42:32.388" v="40" actId="207"/>
          <ac:spMkLst>
            <pc:docMk/>
            <pc:sldMk cId="4280986885" sldId="562"/>
            <ac:spMk id="26" creationId="{75D0220E-2780-F483-214D-1942E8071594}"/>
          </ac:spMkLst>
        </pc:spChg>
      </pc:sldChg>
      <pc:sldChg chg="modSp">
        <pc:chgData name="林昆翰" userId="e134c39f-01c7-4ada-bc3e-283c138c7def" providerId="ADAL" clId="{4997135B-9258-4BEC-A4ED-01C42382FC8D}" dt="2022-10-13T02:42:42.301" v="42" actId="207"/>
        <pc:sldMkLst>
          <pc:docMk/>
          <pc:sldMk cId="3326455123" sldId="563"/>
        </pc:sldMkLst>
        <pc:spChg chg="mod">
          <ac:chgData name="林昆翰" userId="e134c39f-01c7-4ada-bc3e-283c138c7def" providerId="ADAL" clId="{4997135B-9258-4BEC-A4ED-01C42382FC8D}" dt="2022-10-13T02:42:42.301" v="42" actId="207"/>
          <ac:spMkLst>
            <pc:docMk/>
            <pc:sldMk cId="3326455123" sldId="563"/>
            <ac:spMk id="9" creationId="{E29F7B28-AA23-70F0-9C2A-8D175CB2FEFA}"/>
          </ac:spMkLst>
        </pc:spChg>
        <pc:spChg chg="mod">
          <ac:chgData name="林昆翰" userId="e134c39f-01c7-4ada-bc3e-283c138c7def" providerId="ADAL" clId="{4997135B-9258-4BEC-A4ED-01C42382FC8D}" dt="2022-10-13T02:42:42.301" v="42" actId="207"/>
          <ac:spMkLst>
            <pc:docMk/>
            <pc:sldMk cId="3326455123" sldId="563"/>
            <ac:spMk id="17" creationId="{FD1F6603-A611-4F79-81EE-BEF6C3440BA6}"/>
          </ac:spMkLst>
        </pc:spChg>
      </pc:sldChg>
      <pc:sldChg chg="modSp">
        <pc:chgData name="林昆翰" userId="e134c39f-01c7-4ada-bc3e-283c138c7def" providerId="ADAL" clId="{4997135B-9258-4BEC-A4ED-01C42382FC8D}" dt="2022-10-13T02:42:53.917" v="44" actId="207"/>
        <pc:sldMkLst>
          <pc:docMk/>
          <pc:sldMk cId="3072120943" sldId="565"/>
        </pc:sldMkLst>
        <pc:spChg chg="mod">
          <ac:chgData name="林昆翰" userId="e134c39f-01c7-4ada-bc3e-283c138c7def" providerId="ADAL" clId="{4997135B-9258-4BEC-A4ED-01C42382FC8D}" dt="2022-10-13T02:42:50.108" v="43" actId="207"/>
          <ac:spMkLst>
            <pc:docMk/>
            <pc:sldMk cId="3072120943" sldId="565"/>
            <ac:spMk id="14" creationId="{E60DCC26-3D7B-A88C-4951-9E81F2E2B75C}"/>
          </ac:spMkLst>
        </pc:spChg>
        <pc:spChg chg="mod">
          <ac:chgData name="林昆翰" userId="e134c39f-01c7-4ada-bc3e-283c138c7def" providerId="ADAL" clId="{4997135B-9258-4BEC-A4ED-01C42382FC8D}" dt="2022-10-13T02:42:50.108" v="43" actId="207"/>
          <ac:spMkLst>
            <pc:docMk/>
            <pc:sldMk cId="3072120943" sldId="565"/>
            <ac:spMk id="20" creationId="{D0606208-2DCB-2F16-6954-3703D9738582}"/>
          </ac:spMkLst>
        </pc:spChg>
        <pc:spChg chg="mod">
          <ac:chgData name="林昆翰" userId="e134c39f-01c7-4ada-bc3e-283c138c7def" providerId="ADAL" clId="{4997135B-9258-4BEC-A4ED-01C42382FC8D}" dt="2022-10-13T02:42:53.917" v="44" actId="207"/>
          <ac:spMkLst>
            <pc:docMk/>
            <pc:sldMk cId="3072120943" sldId="565"/>
            <ac:spMk id="21" creationId="{1EBE5507-92B1-EE7D-4FE9-79535AF29F1A}"/>
          </ac:spMkLst>
        </pc:spChg>
        <pc:spChg chg="mod">
          <ac:chgData name="林昆翰" userId="e134c39f-01c7-4ada-bc3e-283c138c7def" providerId="ADAL" clId="{4997135B-9258-4BEC-A4ED-01C42382FC8D}" dt="2022-10-13T02:42:53.917" v="44" actId="207"/>
          <ac:spMkLst>
            <pc:docMk/>
            <pc:sldMk cId="3072120943" sldId="565"/>
            <ac:spMk id="25" creationId="{915256D9-46F3-D328-E1E3-137F469462C8}"/>
          </ac:spMkLst>
        </pc:spChg>
      </pc:sldChg>
      <pc:sldChg chg="addSp delSp modSp mod addAnim delAnim modAnim">
        <pc:chgData name="林昆翰" userId="e134c39f-01c7-4ada-bc3e-283c138c7def" providerId="ADAL" clId="{4997135B-9258-4BEC-A4ED-01C42382FC8D}" dt="2022-10-13T02:43:23.194" v="49" actId="478"/>
        <pc:sldMkLst>
          <pc:docMk/>
          <pc:sldMk cId="2831128553" sldId="566"/>
        </pc:sldMkLst>
        <pc:spChg chg="mod">
          <ac:chgData name="林昆翰" userId="e134c39f-01c7-4ada-bc3e-283c138c7def" providerId="ADAL" clId="{4997135B-9258-4BEC-A4ED-01C42382FC8D}" dt="2022-10-13T02:42:58.340" v="45" actId="207"/>
          <ac:spMkLst>
            <pc:docMk/>
            <pc:sldMk cId="2831128553" sldId="566"/>
            <ac:spMk id="2" creationId="{C075B4CF-B200-B7F0-580A-0D9431AF0DC8}"/>
          </ac:spMkLst>
        </pc:spChg>
        <pc:spChg chg="add del">
          <ac:chgData name="林昆翰" userId="e134c39f-01c7-4ada-bc3e-283c138c7def" providerId="ADAL" clId="{4997135B-9258-4BEC-A4ED-01C42382FC8D}" dt="2022-10-13T02:43:23.194" v="49" actId="478"/>
          <ac:spMkLst>
            <pc:docMk/>
            <pc:sldMk cId="2831128553" sldId="566"/>
            <ac:spMk id="16" creationId="{5A7C3597-FBC7-02ED-9986-3CC6E17A9267}"/>
          </ac:spMkLst>
        </pc:spChg>
      </pc:sldChg>
      <pc:sldChg chg="addSp delSp mod addAnim delAnim">
        <pc:chgData name="林昆翰" userId="e134c39f-01c7-4ada-bc3e-283c138c7def" providerId="ADAL" clId="{4997135B-9258-4BEC-A4ED-01C42382FC8D}" dt="2022-10-13T02:44:01.818" v="58" actId="478"/>
        <pc:sldMkLst>
          <pc:docMk/>
          <pc:sldMk cId="1317115465" sldId="567"/>
        </pc:sldMkLst>
        <pc:spChg chg="add del">
          <ac:chgData name="林昆翰" userId="e134c39f-01c7-4ada-bc3e-283c138c7def" providerId="ADAL" clId="{4997135B-9258-4BEC-A4ED-01C42382FC8D}" dt="2022-10-13T02:44:00.311" v="57" actId="478"/>
          <ac:spMkLst>
            <pc:docMk/>
            <pc:sldMk cId="1317115465" sldId="567"/>
            <ac:spMk id="13" creationId="{9D2A02F8-5168-2D3F-047C-2A7551DE92E3}"/>
          </ac:spMkLst>
        </pc:spChg>
        <pc:spChg chg="del">
          <ac:chgData name="林昆翰" userId="e134c39f-01c7-4ada-bc3e-283c138c7def" providerId="ADAL" clId="{4997135B-9258-4BEC-A4ED-01C42382FC8D}" dt="2022-10-13T02:44:01.818" v="58" actId="478"/>
          <ac:spMkLst>
            <pc:docMk/>
            <pc:sldMk cId="1317115465" sldId="567"/>
            <ac:spMk id="22" creationId="{D04F0B27-7088-9484-58ED-0507C6581A29}"/>
          </ac:spMkLst>
        </pc:spChg>
      </pc:sldChg>
      <pc:sldChg chg="delSp mod delAnim">
        <pc:chgData name="林昆翰" userId="e134c39f-01c7-4ada-bc3e-283c138c7def" providerId="ADAL" clId="{4997135B-9258-4BEC-A4ED-01C42382FC8D}" dt="2022-10-13T02:44:17.531" v="59" actId="478"/>
        <pc:sldMkLst>
          <pc:docMk/>
          <pc:sldMk cId="230008226" sldId="569"/>
        </pc:sldMkLst>
        <pc:spChg chg="del">
          <ac:chgData name="林昆翰" userId="e134c39f-01c7-4ada-bc3e-283c138c7def" providerId="ADAL" clId="{4997135B-9258-4BEC-A4ED-01C42382FC8D}" dt="2022-10-13T02:44:17.531" v="59" actId="478"/>
          <ac:spMkLst>
            <pc:docMk/>
            <pc:sldMk cId="230008226" sldId="569"/>
            <ac:spMk id="14" creationId="{2872DA9B-96A1-0AB0-F85C-468B3B86EC9D}"/>
          </ac:spMkLst>
        </pc:spChg>
      </pc:sldChg>
    </pc:docChg>
  </pc:docChgLst>
  <pc:docChgLst>
    <pc:chgData name="B17520@office365.nthu.edu.tw" userId="e134c39f-01c7-4ada-bc3e-283c138c7def" providerId="ADAL" clId="{BA9317DE-9E65-4D63-93D1-279CA79E07A1}"/>
    <pc:docChg chg="undo custSel modSld">
      <pc:chgData name="B17520@office365.nthu.edu.tw" userId="e134c39f-01c7-4ada-bc3e-283c138c7def" providerId="ADAL" clId="{BA9317DE-9E65-4D63-93D1-279CA79E07A1}" dt="2022-10-10T14:44:54.572" v="296" actId="20577"/>
      <pc:docMkLst>
        <pc:docMk/>
      </pc:docMkLst>
      <pc:sldChg chg="addSp delSp modSp mod modNotesTx">
        <pc:chgData name="B17520@office365.nthu.edu.tw" userId="e134c39f-01c7-4ada-bc3e-283c138c7def" providerId="ADAL" clId="{BA9317DE-9E65-4D63-93D1-279CA79E07A1}" dt="2022-10-10T14:44:54.572" v="296" actId="20577"/>
        <pc:sldMkLst>
          <pc:docMk/>
          <pc:sldMk cId="4244780000" sldId="533"/>
        </pc:sldMkLst>
        <pc:spChg chg="mod">
          <ac:chgData name="B17520@office365.nthu.edu.tw" userId="e134c39f-01c7-4ada-bc3e-283c138c7def" providerId="ADAL" clId="{BA9317DE-9E65-4D63-93D1-279CA79E07A1}" dt="2022-10-10T14:24:05.736" v="165" actId="20577"/>
          <ac:spMkLst>
            <pc:docMk/>
            <pc:sldMk cId="4244780000" sldId="533"/>
            <ac:spMk id="2" creationId="{8A43777F-F113-5685-DCEA-FBC1AE3CBA2F}"/>
          </ac:spMkLst>
        </pc:spChg>
        <pc:spChg chg="mod">
          <ac:chgData name="B17520@office365.nthu.edu.tw" userId="e134c39f-01c7-4ada-bc3e-283c138c7def" providerId="ADAL" clId="{BA9317DE-9E65-4D63-93D1-279CA79E07A1}" dt="2022-10-10T14:18:03.905" v="85" actId="14100"/>
          <ac:spMkLst>
            <pc:docMk/>
            <pc:sldMk cId="4244780000" sldId="533"/>
            <ac:spMk id="6" creationId="{53024B6F-1ED1-9F18-1AD9-9A8306FBE567}"/>
          </ac:spMkLst>
        </pc:spChg>
        <pc:spChg chg="mod">
          <ac:chgData name="B17520@office365.nthu.edu.tw" userId="e134c39f-01c7-4ada-bc3e-283c138c7def" providerId="ADAL" clId="{BA9317DE-9E65-4D63-93D1-279CA79E07A1}" dt="2022-10-10T14:24:08.817" v="166" actId="1076"/>
          <ac:spMkLst>
            <pc:docMk/>
            <pc:sldMk cId="4244780000" sldId="533"/>
            <ac:spMk id="9" creationId="{D9569522-290C-42A6-F310-5E9897DE444D}"/>
          </ac:spMkLst>
        </pc:spChg>
        <pc:spChg chg="mod">
          <ac:chgData name="B17520@office365.nthu.edu.tw" userId="e134c39f-01c7-4ada-bc3e-283c138c7def" providerId="ADAL" clId="{BA9317DE-9E65-4D63-93D1-279CA79E07A1}" dt="2022-10-10T14:32:22.055" v="281" actId="1076"/>
          <ac:spMkLst>
            <pc:docMk/>
            <pc:sldMk cId="4244780000" sldId="533"/>
            <ac:spMk id="10" creationId="{6267D68C-E7F9-E457-AC6F-861BA2A942DD}"/>
          </ac:spMkLst>
        </pc:spChg>
        <pc:spChg chg="mod">
          <ac:chgData name="B17520@office365.nthu.edu.tw" userId="e134c39f-01c7-4ada-bc3e-283c138c7def" providerId="ADAL" clId="{BA9317DE-9E65-4D63-93D1-279CA79E07A1}" dt="2022-10-10T14:15:09.606" v="0" actId="207"/>
          <ac:spMkLst>
            <pc:docMk/>
            <pc:sldMk cId="4244780000" sldId="533"/>
            <ac:spMk id="11" creationId="{2D5497F1-4D8F-4C4D-A4A3-29DEBA832C37}"/>
          </ac:spMkLst>
        </pc:spChg>
        <pc:spChg chg="del">
          <ac:chgData name="B17520@office365.nthu.edu.tw" userId="e134c39f-01c7-4ada-bc3e-283c138c7def" providerId="ADAL" clId="{BA9317DE-9E65-4D63-93D1-279CA79E07A1}" dt="2022-10-10T14:15:36.100" v="13" actId="478"/>
          <ac:spMkLst>
            <pc:docMk/>
            <pc:sldMk cId="4244780000" sldId="533"/>
            <ac:spMk id="12" creationId="{E8D5425B-10C2-2C8A-01A3-495F361D675E}"/>
          </ac:spMkLst>
        </pc:spChg>
        <pc:spChg chg="del">
          <ac:chgData name="B17520@office365.nthu.edu.tw" userId="e134c39f-01c7-4ada-bc3e-283c138c7def" providerId="ADAL" clId="{BA9317DE-9E65-4D63-93D1-279CA79E07A1}" dt="2022-10-10T14:15:37.179" v="14" actId="478"/>
          <ac:spMkLst>
            <pc:docMk/>
            <pc:sldMk cId="4244780000" sldId="533"/>
            <ac:spMk id="13" creationId="{070D409A-681D-0EA0-65A3-4914381C0952}"/>
          </ac:spMkLst>
        </pc:spChg>
        <pc:spChg chg="add del">
          <ac:chgData name="B17520@office365.nthu.edu.tw" userId="e134c39f-01c7-4ada-bc3e-283c138c7def" providerId="ADAL" clId="{BA9317DE-9E65-4D63-93D1-279CA79E07A1}" dt="2022-10-10T14:18:12.189" v="87" actId="22"/>
          <ac:spMkLst>
            <pc:docMk/>
            <pc:sldMk cId="4244780000" sldId="533"/>
            <ac:spMk id="16" creationId="{0F45506F-0482-4A7E-934B-F5FDDB3E2040}"/>
          </ac:spMkLst>
        </pc:spChg>
        <pc:spChg chg="add mod">
          <ac:chgData name="B17520@office365.nthu.edu.tw" userId="e134c39f-01c7-4ada-bc3e-283c138c7def" providerId="ADAL" clId="{BA9317DE-9E65-4D63-93D1-279CA79E07A1}" dt="2022-10-10T14:31:02.513" v="275" actId="14100"/>
          <ac:spMkLst>
            <pc:docMk/>
            <pc:sldMk cId="4244780000" sldId="533"/>
            <ac:spMk id="17" creationId="{11E54757-7512-41BC-B918-99DD95B457DC}"/>
          </ac:spMkLst>
        </pc:spChg>
        <pc:spChg chg="add del">
          <ac:chgData name="B17520@office365.nthu.edu.tw" userId="e134c39f-01c7-4ada-bc3e-283c138c7def" providerId="ADAL" clId="{BA9317DE-9E65-4D63-93D1-279CA79E07A1}" dt="2022-10-10T14:21:24.843" v="117" actId="22"/>
          <ac:spMkLst>
            <pc:docMk/>
            <pc:sldMk cId="4244780000" sldId="533"/>
            <ac:spMk id="19" creationId="{CB362117-5265-4C71-BAE6-0DC8ABECB0D9}"/>
          </ac:spMkLst>
        </pc:spChg>
        <pc:spChg chg="add mod">
          <ac:chgData name="B17520@office365.nthu.edu.tw" userId="e134c39f-01c7-4ada-bc3e-283c138c7def" providerId="ADAL" clId="{BA9317DE-9E65-4D63-93D1-279CA79E07A1}" dt="2022-10-10T14:28:43.700" v="238" actId="14100"/>
          <ac:spMkLst>
            <pc:docMk/>
            <pc:sldMk cId="4244780000" sldId="533"/>
            <ac:spMk id="21" creationId="{FE3BD91F-0ADF-4DC7-9FDC-A78748162F93}"/>
          </ac:spMkLst>
        </pc:spChg>
        <pc:spChg chg="add mod">
          <ac:chgData name="B17520@office365.nthu.edu.tw" userId="e134c39f-01c7-4ada-bc3e-283c138c7def" providerId="ADAL" clId="{BA9317DE-9E65-4D63-93D1-279CA79E07A1}" dt="2022-10-10T14:44:18.414" v="295" actId="20577"/>
          <ac:spMkLst>
            <pc:docMk/>
            <pc:sldMk cId="4244780000" sldId="533"/>
            <ac:spMk id="22" creationId="{28FF034E-C979-4264-9A51-3CF749A51FCF}"/>
          </ac:spMkLst>
        </pc:spChg>
        <pc:spChg chg="add del">
          <ac:chgData name="B17520@office365.nthu.edu.tw" userId="e134c39f-01c7-4ada-bc3e-283c138c7def" providerId="ADAL" clId="{BA9317DE-9E65-4D63-93D1-279CA79E07A1}" dt="2022-10-10T14:25:08.401" v="197" actId="22"/>
          <ac:spMkLst>
            <pc:docMk/>
            <pc:sldMk cId="4244780000" sldId="533"/>
            <ac:spMk id="24" creationId="{5A51F8DA-84B2-4C0C-8582-3B951D816FDD}"/>
          </ac:spMkLst>
        </pc:spChg>
        <pc:spChg chg="add mod">
          <ac:chgData name="B17520@office365.nthu.edu.tw" userId="e134c39f-01c7-4ada-bc3e-283c138c7def" providerId="ADAL" clId="{BA9317DE-9E65-4D63-93D1-279CA79E07A1}" dt="2022-10-10T14:30:56.860" v="273" actId="1076"/>
          <ac:spMkLst>
            <pc:docMk/>
            <pc:sldMk cId="4244780000" sldId="533"/>
            <ac:spMk id="26" creationId="{A997698E-CCCB-4A21-A480-3E599F12A475}"/>
          </ac:spMkLst>
        </pc:spChg>
        <pc:spChg chg="add mod">
          <ac:chgData name="B17520@office365.nthu.edu.tw" userId="e134c39f-01c7-4ada-bc3e-283c138c7def" providerId="ADAL" clId="{BA9317DE-9E65-4D63-93D1-279CA79E07A1}" dt="2022-10-10T14:31:08.744" v="276" actId="1076"/>
          <ac:spMkLst>
            <pc:docMk/>
            <pc:sldMk cId="4244780000" sldId="533"/>
            <ac:spMk id="27" creationId="{49EEC67B-889F-4387-BD4D-FBA435A76A04}"/>
          </ac:spMkLst>
        </pc:spChg>
        <pc:spChg chg="add mod">
          <ac:chgData name="B17520@office365.nthu.edu.tw" userId="e134c39f-01c7-4ada-bc3e-283c138c7def" providerId="ADAL" clId="{BA9317DE-9E65-4D63-93D1-279CA79E07A1}" dt="2022-10-10T14:31:13.498" v="277" actId="1076"/>
          <ac:spMkLst>
            <pc:docMk/>
            <pc:sldMk cId="4244780000" sldId="533"/>
            <ac:spMk id="28" creationId="{A269BD57-06B5-4019-94DF-F5C95B020C5D}"/>
          </ac:spMkLst>
        </pc:spChg>
        <pc:spChg chg="add mod">
          <ac:chgData name="B17520@office365.nthu.edu.tw" userId="e134c39f-01c7-4ada-bc3e-283c138c7def" providerId="ADAL" clId="{BA9317DE-9E65-4D63-93D1-279CA79E07A1}" dt="2022-10-10T14:30:53.024" v="272" actId="1076"/>
          <ac:spMkLst>
            <pc:docMk/>
            <pc:sldMk cId="4244780000" sldId="533"/>
            <ac:spMk id="29" creationId="{E3467BF4-EB0C-43EE-91AE-BF28B1AA6A17}"/>
          </ac:spMkLst>
        </pc:spChg>
      </pc:sldChg>
    </pc:docChg>
  </pc:docChgLst>
  <pc:docChgLst>
    <pc:chgData name="林昆翰" userId="e134c39f-01c7-4ada-bc3e-283c138c7def" providerId="ADAL" clId="{280BAACE-687A-3A40-8B46-243978689B61}"/>
    <pc:docChg chg="undo custSel addSld delSld modSld">
      <pc:chgData name="林昆翰" userId="e134c39f-01c7-4ada-bc3e-283c138c7def" providerId="ADAL" clId="{280BAACE-687A-3A40-8B46-243978689B61}" dt="2022-12-06T11:01:58.269" v="1492" actId="1076"/>
      <pc:docMkLst>
        <pc:docMk/>
      </pc:docMkLst>
      <pc:sldChg chg="modSp mod">
        <pc:chgData name="林昆翰" userId="e134c39f-01c7-4ada-bc3e-283c138c7def" providerId="ADAL" clId="{280BAACE-687A-3A40-8B46-243978689B61}" dt="2022-12-06T09:44:45.455" v="57" actId="20577"/>
        <pc:sldMkLst>
          <pc:docMk/>
          <pc:sldMk cId="2875238565" sldId="285"/>
        </pc:sldMkLst>
        <pc:spChg chg="mod">
          <ac:chgData name="林昆翰" userId="e134c39f-01c7-4ada-bc3e-283c138c7def" providerId="ADAL" clId="{280BAACE-687A-3A40-8B46-243978689B61}" dt="2022-12-06T09:44:45.455" v="57" actId="20577"/>
          <ac:spMkLst>
            <pc:docMk/>
            <pc:sldMk cId="2875238565" sldId="285"/>
            <ac:spMk id="9" creationId="{3CBAF234-D968-5A43-80C5-64311C570ADE}"/>
          </ac:spMkLst>
        </pc:spChg>
        <pc:spChg chg="mod">
          <ac:chgData name="林昆翰" userId="e134c39f-01c7-4ada-bc3e-283c138c7def" providerId="ADAL" clId="{280BAACE-687A-3A40-8B46-243978689B61}" dt="2022-12-06T09:44:32.598" v="40" actId="20577"/>
          <ac:spMkLst>
            <pc:docMk/>
            <pc:sldMk cId="2875238565" sldId="285"/>
            <ac:spMk id="10" creationId="{4D3EE8FC-BDCE-BC42-9F07-F3E168D4B6F8}"/>
          </ac:spMkLst>
        </pc:spChg>
      </pc:sldChg>
      <pc:sldChg chg="modSp add mod">
        <pc:chgData name="林昆翰" userId="e134c39f-01c7-4ada-bc3e-283c138c7def" providerId="ADAL" clId="{280BAACE-687A-3A40-8B46-243978689B61}" dt="2022-12-06T09:59:36.874" v="327" actId="207"/>
        <pc:sldMkLst>
          <pc:docMk/>
          <pc:sldMk cId="2652489174" sldId="323"/>
        </pc:sldMkLst>
        <pc:spChg chg="mod">
          <ac:chgData name="林昆翰" userId="e134c39f-01c7-4ada-bc3e-283c138c7def" providerId="ADAL" clId="{280BAACE-687A-3A40-8B46-243978689B61}" dt="2022-12-06T09:59:36.874" v="327" actId="207"/>
          <ac:spMkLst>
            <pc:docMk/>
            <pc:sldMk cId="2652489174" sldId="323"/>
            <ac:spMk id="4" creationId="{297D7C24-A41B-084C-BEED-427640A16176}"/>
          </ac:spMkLst>
        </pc:spChg>
        <pc:spChg chg="mod">
          <ac:chgData name="林昆翰" userId="e134c39f-01c7-4ada-bc3e-283c138c7def" providerId="ADAL" clId="{280BAACE-687A-3A40-8B46-243978689B61}" dt="2022-12-06T09:59:36.874" v="327" actId="207"/>
          <ac:spMkLst>
            <pc:docMk/>
            <pc:sldMk cId="2652489174" sldId="323"/>
            <ac:spMk id="8" creationId="{E127CF91-3CEA-944A-895E-0AF0265AFF21}"/>
          </ac:spMkLst>
        </pc:spChg>
        <pc:grpChg chg="mod">
          <ac:chgData name="林昆翰" userId="e134c39f-01c7-4ada-bc3e-283c138c7def" providerId="ADAL" clId="{280BAACE-687A-3A40-8B46-243978689B61}" dt="2022-12-06T09:59:36.874" v="327" actId="207"/>
          <ac:grpSpMkLst>
            <pc:docMk/>
            <pc:sldMk cId="2652489174" sldId="323"/>
            <ac:grpSpMk id="7" creationId="{60743E23-FDF8-B144-A1A4-64B16EC227A2}"/>
          </ac:grpSpMkLst>
        </pc:grpChg>
        <pc:picChg chg="mod">
          <ac:chgData name="林昆翰" userId="e134c39f-01c7-4ada-bc3e-283c138c7def" providerId="ADAL" clId="{280BAACE-687A-3A40-8B46-243978689B61}" dt="2022-12-06T09:59:36.874" v="327" actId="207"/>
          <ac:picMkLst>
            <pc:docMk/>
            <pc:sldMk cId="2652489174" sldId="323"/>
            <ac:picMk id="5" creationId="{73288EB5-8F89-7C40-B365-C475206432A1}"/>
          </ac:picMkLst>
        </pc:picChg>
      </pc:sldChg>
      <pc:sldChg chg="modSp add mod">
        <pc:chgData name="林昆翰" userId="e134c39f-01c7-4ada-bc3e-283c138c7def" providerId="ADAL" clId="{280BAACE-687A-3A40-8B46-243978689B61}" dt="2022-12-06T10:00:16.057" v="329" actId="207"/>
        <pc:sldMkLst>
          <pc:docMk/>
          <pc:sldMk cId="1300991776" sldId="324"/>
        </pc:sldMkLst>
        <pc:spChg chg="mod">
          <ac:chgData name="林昆翰" userId="e134c39f-01c7-4ada-bc3e-283c138c7def" providerId="ADAL" clId="{280BAACE-687A-3A40-8B46-243978689B61}" dt="2022-12-06T10:00:16.057" v="329" actId="207"/>
          <ac:spMkLst>
            <pc:docMk/>
            <pc:sldMk cId="1300991776" sldId="324"/>
            <ac:spMk id="4" creationId="{297D7C24-A41B-084C-BEED-427640A16176}"/>
          </ac:spMkLst>
        </pc:spChg>
        <pc:spChg chg="mod">
          <ac:chgData name="林昆翰" userId="e134c39f-01c7-4ada-bc3e-283c138c7def" providerId="ADAL" clId="{280BAACE-687A-3A40-8B46-243978689B61}" dt="2022-12-06T10:00:16.057" v="329" actId="207"/>
          <ac:spMkLst>
            <pc:docMk/>
            <pc:sldMk cId="1300991776" sldId="324"/>
            <ac:spMk id="8" creationId="{E127CF91-3CEA-944A-895E-0AF0265AFF21}"/>
          </ac:spMkLst>
        </pc:spChg>
        <pc:grpChg chg="mod">
          <ac:chgData name="林昆翰" userId="e134c39f-01c7-4ada-bc3e-283c138c7def" providerId="ADAL" clId="{280BAACE-687A-3A40-8B46-243978689B61}" dt="2022-12-06T10:00:16.057" v="329" actId="207"/>
          <ac:grpSpMkLst>
            <pc:docMk/>
            <pc:sldMk cId="1300991776" sldId="324"/>
            <ac:grpSpMk id="7" creationId="{60743E23-FDF8-B144-A1A4-64B16EC227A2}"/>
          </ac:grpSpMkLst>
        </pc:grpChg>
        <pc:picChg chg="mod">
          <ac:chgData name="林昆翰" userId="e134c39f-01c7-4ada-bc3e-283c138c7def" providerId="ADAL" clId="{280BAACE-687A-3A40-8B46-243978689B61}" dt="2022-12-06T10:00:16.057" v="329" actId="207"/>
          <ac:picMkLst>
            <pc:docMk/>
            <pc:sldMk cId="1300991776" sldId="324"/>
            <ac:picMk id="5" creationId="{73288EB5-8F89-7C40-B365-C475206432A1}"/>
          </ac:picMkLst>
        </pc:picChg>
      </pc:sldChg>
      <pc:sldChg chg="add del">
        <pc:chgData name="林昆翰" userId="e134c39f-01c7-4ada-bc3e-283c138c7def" providerId="ADAL" clId="{280BAACE-687A-3A40-8B46-243978689B61}" dt="2022-12-06T09:53:06.291" v="177" actId="2696"/>
        <pc:sldMkLst>
          <pc:docMk/>
          <pc:sldMk cId="3299581493" sldId="324"/>
        </pc:sldMkLst>
      </pc:sldChg>
      <pc:sldChg chg="add del">
        <pc:chgData name="林昆翰" userId="e134c39f-01c7-4ada-bc3e-283c138c7def" providerId="ADAL" clId="{280BAACE-687A-3A40-8B46-243978689B61}" dt="2022-12-06T09:51:38.064" v="166" actId="2696"/>
        <pc:sldMkLst>
          <pc:docMk/>
          <pc:sldMk cId="3492172230" sldId="325"/>
        </pc:sldMkLst>
      </pc:sldChg>
      <pc:sldChg chg="addSp delSp modSp add mod">
        <pc:chgData name="林昆翰" userId="e134c39f-01c7-4ada-bc3e-283c138c7def" providerId="ADAL" clId="{280BAACE-687A-3A40-8B46-243978689B61}" dt="2022-12-06T10:00:26.508" v="332" actId="167"/>
        <pc:sldMkLst>
          <pc:docMk/>
          <pc:sldMk cId="4163236229" sldId="325"/>
        </pc:sldMkLst>
        <pc:spChg chg="mod">
          <ac:chgData name="林昆翰" userId="e134c39f-01c7-4ada-bc3e-283c138c7def" providerId="ADAL" clId="{280BAACE-687A-3A40-8B46-243978689B61}" dt="2022-12-06T10:00:21.249" v="331"/>
          <ac:spMkLst>
            <pc:docMk/>
            <pc:sldMk cId="4163236229" sldId="325"/>
            <ac:spMk id="3" creationId="{DC88D8A8-8FEE-9FF7-A935-93971B12E5A2}"/>
          </ac:spMkLst>
        </pc:spChg>
        <pc:spChg chg="del">
          <ac:chgData name="林昆翰" userId="e134c39f-01c7-4ada-bc3e-283c138c7def" providerId="ADAL" clId="{280BAACE-687A-3A40-8B46-243978689B61}" dt="2022-12-06T10:00:20.760" v="330" actId="478"/>
          <ac:spMkLst>
            <pc:docMk/>
            <pc:sldMk cId="4163236229" sldId="325"/>
            <ac:spMk id="8" creationId="{E127CF91-3CEA-944A-895E-0AF0265AFF21}"/>
          </ac:spMkLst>
        </pc:spChg>
        <pc:spChg chg="add mod">
          <ac:chgData name="林昆翰" userId="e134c39f-01c7-4ada-bc3e-283c138c7def" providerId="ADAL" clId="{280BAACE-687A-3A40-8B46-243978689B61}" dt="2022-12-06T10:00:26.508" v="332" actId="167"/>
          <ac:spMkLst>
            <pc:docMk/>
            <pc:sldMk cId="4163236229" sldId="325"/>
            <ac:spMk id="9" creationId="{41CA7971-7D4F-0DA9-ECF6-9A47A4A62D9E}"/>
          </ac:spMkLst>
        </pc:spChg>
        <pc:grpChg chg="add mod">
          <ac:chgData name="林昆翰" userId="e134c39f-01c7-4ada-bc3e-283c138c7def" providerId="ADAL" clId="{280BAACE-687A-3A40-8B46-243978689B61}" dt="2022-12-06T10:00:26.508" v="332" actId="167"/>
          <ac:grpSpMkLst>
            <pc:docMk/>
            <pc:sldMk cId="4163236229" sldId="325"/>
            <ac:grpSpMk id="2" creationId="{D1F98FB9-AC82-8106-4DFC-C0ED8FEEBCF6}"/>
          </ac:grpSpMkLst>
        </pc:grpChg>
        <pc:grpChg chg="del">
          <ac:chgData name="林昆翰" userId="e134c39f-01c7-4ada-bc3e-283c138c7def" providerId="ADAL" clId="{280BAACE-687A-3A40-8B46-243978689B61}" dt="2022-12-06T10:00:20.760" v="330" actId="478"/>
          <ac:grpSpMkLst>
            <pc:docMk/>
            <pc:sldMk cId="4163236229" sldId="325"/>
            <ac:grpSpMk id="7" creationId="{60743E23-FDF8-B144-A1A4-64B16EC227A2}"/>
          </ac:grpSpMkLst>
        </pc:grpChg>
        <pc:picChg chg="mod">
          <ac:chgData name="林昆翰" userId="e134c39f-01c7-4ada-bc3e-283c138c7def" providerId="ADAL" clId="{280BAACE-687A-3A40-8B46-243978689B61}" dt="2022-12-06T10:00:21.249" v="331"/>
          <ac:picMkLst>
            <pc:docMk/>
            <pc:sldMk cId="4163236229" sldId="325"/>
            <ac:picMk id="6" creationId="{0721E47D-5260-D5AE-D5C3-3E4E850AE54F}"/>
          </ac:picMkLst>
        </pc:picChg>
      </pc:sldChg>
      <pc:sldChg chg="addSp delSp modSp add mod">
        <pc:chgData name="林昆翰" userId="e134c39f-01c7-4ada-bc3e-283c138c7def" providerId="ADAL" clId="{280BAACE-687A-3A40-8B46-243978689B61}" dt="2022-12-06T10:00:35.277" v="335" actId="167"/>
        <pc:sldMkLst>
          <pc:docMk/>
          <pc:sldMk cId="838478247" sldId="326"/>
        </pc:sldMkLst>
        <pc:spChg chg="mod">
          <ac:chgData name="林昆翰" userId="e134c39f-01c7-4ada-bc3e-283c138c7def" providerId="ADAL" clId="{280BAACE-687A-3A40-8B46-243978689B61}" dt="2022-12-06T10:00:31.046" v="334"/>
          <ac:spMkLst>
            <pc:docMk/>
            <pc:sldMk cId="838478247" sldId="326"/>
            <ac:spMk id="3" creationId="{5C0AC285-C707-4C9F-74B9-CD8CB3D97CCB}"/>
          </ac:spMkLst>
        </pc:spChg>
        <pc:spChg chg="del">
          <ac:chgData name="林昆翰" userId="e134c39f-01c7-4ada-bc3e-283c138c7def" providerId="ADAL" clId="{280BAACE-687A-3A40-8B46-243978689B61}" dt="2022-12-06T10:00:30.566" v="333" actId="478"/>
          <ac:spMkLst>
            <pc:docMk/>
            <pc:sldMk cId="838478247" sldId="326"/>
            <ac:spMk id="8" creationId="{E127CF91-3CEA-944A-895E-0AF0265AFF21}"/>
          </ac:spMkLst>
        </pc:spChg>
        <pc:spChg chg="add mod">
          <ac:chgData name="林昆翰" userId="e134c39f-01c7-4ada-bc3e-283c138c7def" providerId="ADAL" clId="{280BAACE-687A-3A40-8B46-243978689B61}" dt="2022-12-06T10:00:35.277" v="335" actId="167"/>
          <ac:spMkLst>
            <pc:docMk/>
            <pc:sldMk cId="838478247" sldId="326"/>
            <ac:spMk id="9" creationId="{AA6B5D48-1729-BFB8-2B24-68944393ECA3}"/>
          </ac:spMkLst>
        </pc:spChg>
        <pc:grpChg chg="add mod">
          <ac:chgData name="林昆翰" userId="e134c39f-01c7-4ada-bc3e-283c138c7def" providerId="ADAL" clId="{280BAACE-687A-3A40-8B46-243978689B61}" dt="2022-12-06T10:00:35.277" v="335" actId="167"/>
          <ac:grpSpMkLst>
            <pc:docMk/>
            <pc:sldMk cId="838478247" sldId="326"/>
            <ac:grpSpMk id="2" creationId="{F00B4EC6-B37A-3205-111D-21E4E93C30D5}"/>
          </ac:grpSpMkLst>
        </pc:grpChg>
        <pc:grpChg chg="del">
          <ac:chgData name="林昆翰" userId="e134c39f-01c7-4ada-bc3e-283c138c7def" providerId="ADAL" clId="{280BAACE-687A-3A40-8B46-243978689B61}" dt="2022-12-06T10:00:30.566" v="333" actId="478"/>
          <ac:grpSpMkLst>
            <pc:docMk/>
            <pc:sldMk cId="838478247" sldId="326"/>
            <ac:grpSpMk id="7" creationId="{60743E23-FDF8-B144-A1A4-64B16EC227A2}"/>
          </ac:grpSpMkLst>
        </pc:grpChg>
        <pc:picChg chg="mod">
          <ac:chgData name="林昆翰" userId="e134c39f-01c7-4ada-bc3e-283c138c7def" providerId="ADAL" clId="{280BAACE-687A-3A40-8B46-243978689B61}" dt="2022-12-06T10:00:31.046" v="334"/>
          <ac:picMkLst>
            <pc:docMk/>
            <pc:sldMk cId="838478247" sldId="326"/>
            <ac:picMk id="6" creationId="{9C1FF77F-6606-E2D9-B306-F933C5D742B0}"/>
          </ac:picMkLst>
        </pc:picChg>
      </pc:sldChg>
      <pc:sldChg chg="modSp add mod">
        <pc:chgData name="林昆翰" userId="e134c39f-01c7-4ada-bc3e-283c138c7def" providerId="ADAL" clId="{280BAACE-687A-3A40-8B46-243978689B61}" dt="2022-12-06T09:53:37.818" v="179" actId="207"/>
        <pc:sldMkLst>
          <pc:docMk/>
          <pc:sldMk cId="2217810217" sldId="329"/>
        </pc:sldMkLst>
        <pc:spChg chg="mod">
          <ac:chgData name="林昆翰" userId="e134c39f-01c7-4ada-bc3e-283c138c7def" providerId="ADAL" clId="{280BAACE-687A-3A40-8B46-243978689B61}" dt="2022-12-06T09:53:37.818" v="179" actId="207"/>
          <ac:spMkLst>
            <pc:docMk/>
            <pc:sldMk cId="2217810217" sldId="329"/>
            <ac:spMk id="4" creationId="{297D7C24-A41B-084C-BEED-427640A16176}"/>
          </ac:spMkLst>
        </pc:spChg>
        <pc:grpChg chg="mod">
          <ac:chgData name="林昆翰" userId="e134c39f-01c7-4ada-bc3e-283c138c7def" providerId="ADAL" clId="{280BAACE-687A-3A40-8B46-243978689B61}" dt="2022-12-06T09:53:37.818" v="179" actId="207"/>
          <ac:grpSpMkLst>
            <pc:docMk/>
            <pc:sldMk cId="2217810217" sldId="329"/>
            <ac:grpSpMk id="7" creationId="{60743E23-FDF8-B144-A1A4-64B16EC227A2}"/>
          </ac:grpSpMkLst>
        </pc:grpChg>
        <pc:picChg chg="mod">
          <ac:chgData name="林昆翰" userId="e134c39f-01c7-4ada-bc3e-283c138c7def" providerId="ADAL" clId="{280BAACE-687A-3A40-8B46-243978689B61}" dt="2022-12-06T09:53:37.818" v="179" actId="207"/>
          <ac:picMkLst>
            <pc:docMk/>
            <pc:sldMk cId="2217810217" sldId="329"/>
            <ac:picMk id="5" creationId="{73288EB5-8F89-7C40-B365-C475206432A1}"/>
          </ac:picMkLst>
        </pc:picChg>
      </pc:sldChg>
      <pc:sldChg chg="modSp add mod">
        <pc:chgData name="林昆翰" userId="e134c39f-01c7-4ada-bc3e-283c138c7def" providerId="ADAL" clId="{280BAACE-687A-3A40-8B46-243978689B61}" dt="2022-12-06T10:01:57.523" v="473" actId="20577"/>
        <pc:sldMkLst>
          <pc:docMk/>
          <pc:sldMk cId="2576277009" sldId="333"/>
        </pc:sldMkLst>
        <pc:spChg chg="mod">
          <ac:chgData name="林昆翰" userId="e134c39f-01c7-4ada-bc3e-283c138c7def" providerId="ADAL" clId="{280BAACE-687A-3A40-8B46-243978689B61}" dt="2022-12-06T09:58:36.026" v="325" actId="207"/>
          <ac:spMkLst>
            <pc:docMk/>
            <pc:sldMk cId="2576277009" sldId="333"/>
            <ac:spMk id="4" creationId="{297D7C24-A41B-084C-BEED-427640A16176}"/>
          </ac:spMkLst>
        </pc:spChg>
        <pc:spChg chg="mod">
          <ac:chgData name="林昆翰" userId="e134c39f-01c7-4ada-bc3e-283c138c7def" providerId="ADAL" clId="{280BAACE-687A-3A40-8B46-243978689B61}" dt="2022-12-06T09:58:36.026" v="325" actId="207"/>
          <ac:spMkLst>
            <pc:docMk/>
            <pc:sldMk cId="2576277009" sldId="333"/>
            <ac:spMk id="8" creationId="{E127CF91-3CEA-944A-895E-0AF0265AFF21}"/>
          </ac:spMkLst>
        </pc:spChg>
        <pc:spChg chg="mod">
          <ac:chgData name="林昆翰" userId="e134c39f-01c7-4ada-bc3e-283c138c7def" providerId="ADAL" clId="{280BAACE-687A-3A40-8B46-243978689B61}" dt="2022-12-06T10:01:57.523" v="473" actId="20577"/>
          <ac:spMkLst>
            <pc:docMk/>
            <pc:sldMk cId="2576277009" sldId="333"/>
            <ac:spMk id="10" creationId="{DC42BE34-45E5-D849-BF7F-F3C8349FEB32}"/>
          </ac:spMkLst>
        </pc:spChg>
        <pc:grpChg chg="mod">
          <ac:chgData name="林昆翰" userId="e134c39f-01c7-4ada-bc3e-283c138c7def" providerId="ADAL" clId="{280BAACE-687A-3A40-8B46-243978689B61}" dt="2022-12-06T09:58:36.026" v="325" actId="207"/>
          <ac:grpSpMkLst>
            <pc:docMk/>
            <pc:sldMk cId="2576277009" sldId="333"/>
            <ac:grpSpMk id="7" creationId="{60743E23-FDF8-B144-A1A4-64B16EC227A2}"/>
          </ac:grpSpMkLst>
        </pc:grpChg>
        <pc:picChg chg="mod">
          <ac:chgData name="林昆翰" userId="e134c39f-01c7-4ada-bc3e-283c138c7def" providerId="ADAL" clId="{280BAACE-687A-3A40-8B46-243978689B61}" dt="2022-12-06T09:58:36.026" v="325" actId="207"/>
          <ac:picMkLst>
            <pc:docMk/>
            <pc:sldMk cId="2576277009" sldId="333"/>
            <ac:picMk id="5" creationId="{73288EB5-8F89-7C40-B365-C475206432A1}"/>
          </ac:picMkLst>
        </pc:picChg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3621509166" sldId="511"/>
        </pc:sldMkLst>
      </pc:sldChg>
      <pc:sldChg chg="addSp delSp modSp mod delAnim">
        <pc:chgData name="林昆翰" userId="e134c39f-01c7-4ada-bc3e-283c138c7def" providerId="ADAL" clId="{280BAACE-687A-3A40-8B46-243978689B61}" dt="2022-12-06T09:48:34.296" v="84" actId="207"/>
        <pc:sldMkLst>
          <pc:docMk/>
          <pc:sldMk cId="336149703" sldId="512"/>
        </pc:sldMkLst>
        <pc:spChg chg="del">
          <ac:chgData name="林昆翰" userId="e134c39f-01c7-4ada-bc3e-283c138c7def" providerId="ADAL" clId="{280BAACE-687A-3A40-8B46-243978689B61}" dt="2022-12-06T09:47:37.309" v="78" actId="478"/>
          <ac:spMkLst>
            <pc:docMk/>
            <pc:sldMk cId="336149703" sldId="512"/>
            <ac:spMk id="2" creationId="{8282B98C-4142-BB78-0D50-CB319851427A}"/>
          </ac:spMkLst>
        </pc:spChg>
        <pc:spChg chg="add 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3" creationId="{F48D020D-3581-5FE9-0237-0C7E5F37EBBE}"/>
          </ac:spMkLst>
        </pc:spChg>
        <pc:spChg chg="del">
          <ac:chgData name="林昆翰" userId="e134c39f-01c7-4ada-bc3e-283c138c7def" providerId="ADAL" clId="{280BAACE-687A-3A40-8B46-243978689B61}" dt="2022-12-06T09:47:44.555" v="79" actId="478"/>
          <ac:spMkLst>
            <pc:docMk/>
            <pc:sldMk cId="336149703" sldId="512"/>
            <ac:spMk id="6" creationId="{8E9E5089-F6DE-3E54-E422-7C87388D1E8C}"/>
          </ac:spMkLst>
        </pc:spChg>
        <pc:spChg chg="add mod">
          <ac:chgData name="林昆翰" userId="e134c39f-01c7-4ada-bc3e-283c138c7def" providerId="ADAL" clId="{280BAACE-687A-3A40-8B46-243978689B61}" dt="2022-12-06T09:48:16.713" v="81" actId="207"/>
          <ac:spMkLst>
            <pc:docMk/>
            <pc:sldMk cId="336149703" sldId="512"/>
            <ac:spMk id="9" creationId="{45A59865-6669-8822-9A5F-3C7DCFD4479F}"/>
          </ac:spMkLst>
        </pc:spChg>
        <pc:spChg chg="add 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10" creationId="{4BF03508-3AB0-B3CF-2A0E-EAB242DA9F89}"/>
          </ac:spMkLst>
        </pc:spChg>
        <pc:spChg chg="mod">
          <ac:chgData name="林昆翰" userId="e134c39f-01c7-4ada-bc3e-283c138c7def" providerId="ADAL" clId="{280BAACE-687A-3A40-8B46-243978689B61}" dt="2022-12-06T09:47:34.971" v="77"/>
          <ac:spMkLst>
            <pc:docMk/>
            <pc:sldMk cId="336149703" sldId="512"/>
            <ac:spMk id="11" creationId="{2D5497F1-4D8F-4C4D-A4A3-29DEBA832C37}"/>
          </ac:spMkLst>
        </pc:spChg>
        <pc:spChg chg="add mod">
          <ac:chgData name="林昆翰" userId="e134c39f-01c7-4ada-bc3e-283c138c7def" providerId="ADAL" clId="{280BAACE-687A-3A40-8B46-243978689B61}" dt="2022-12-06T09:48:34.296" v="84" actId="207"/>
          <ac:spMkLst>
            <pc:docMk/>
            <pc:sldMk cId="336149703" sldId="512"/>
            <ac:spMk id="12" creationId="{B9B23DD3-A53A-8BEC-2F4F-1EFB9A1457B6}"/>
          </ac:spMkLst>
        </pc:spChg>
        <pc:spChg chg="add mod">
          <ac:chgData name="林昆翰" userId="e134c39f-01c7-4ada-bc3e-283c138c7def" providerId="ADAL" clId="{280BAACE-687A-3A40-8B46-243978689B61}" dt="2022-12-06T09:48:29.309" v="83" actId="207"/>
          <ac:spMkLst>
            <pc:docMk/>
            <pc:sldMk cId="336149703" sldId="512"/>
            <ac:spMk id="13" creationId="{B204E534-B560-D5C7-2B2B-122223707841}"/>
          </ac:spMkLst>
        </pc:spChg>
        <pc:spChg chg="add 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16" creationId="{1D1508F6-B215-D064-E7D5-BA90C992B7ED}"/>
          </ac:spMkLst>
        </pc:spChg>
        <pc:spChg chg="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18" creationId="{53C1FBBF-5451-8F49-6486-0FD9D020AF54}"/>
          </ac:spMkLst>
        </pc:spChg>
        <pc:spChg chg="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20" creationId="{EA43A75D-0CBA-1AF8-4601-8CB25D7E9751}"/>
          </ac:spMkLst>
        </pc:spChg>
        <pc:spChg chg="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22" creationId="{C98E9F83-4436-6E32-4391-5E50E27CC2FB}"/>
          </ac:spMkLst>
        </pc:spChg>
        <pc:spChg chg="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24" creationId="{9B55A43D-ABB3-9A9F-F919-78FC5F01BF57}"/>
          </ac:spMkLst>
        </pc:spChg>
        <pc:spChg chg="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26" creationId="{673F6643-807D-8B13-0802-FC910B2BDC23}"/>
          </ac:spMkLst>
        </pc:spChg>
        <pc:spChg chg="add 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27" creationId="{FC3F54FE-7473-1C59-3287-E08FF09E1F58}"/>
          </ac:spMkLst>
        </pc:spChg>
        <pc:spChg chg="add mod">
          <ac:chgData name="林昆翰" userId="e134c39f-01c7-4ada-bc3e-283c138c7def" providerId="ADAL" clId="{280BAACE-687A-3A40-8B46-243978689B61}" dt="2022-12-06T09:48:20.963" v="82" actId="207"/>
          <ac:spMkLst>
            <pc:docMk/>
            <pc:sldMk cId="336149703" sldId="512"/>
            <ac:spMk id="28" creationId="{72FDA28D-00B7-AB70-ACED-B8B3E78FBDBF}"/>
          </ac:spMkLst>
        </pc:spChg>
        <pc:spChg chg="add mod">
          <ac:chgData name="林昆翰" userId="e134c39f-01c7-4ada-bc3e-283c138c7def" providerId="ADAL" clId="{280BAACE-687A-3A40-8B46-243978689B61}" dt="2022-12-06T09:48:29.309" v="83" actId="207"/>
          <ac:spMkLst>
            <pc:docMk/>
            <pc:sldMk cId="336149703" sldId="512"/>
            <ac:spMk id="29" creationId="{96AF1AC6-0CF3-539C-A1B7-6A63B20E9521}"/>
          </ac:spMkLst>
        </pc:spChg>
        <pc:spChg chg="add 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31" creationId="{31E2E664-04DA-F75E-696F-B41541A29F4C}"/>
          </ac:spMkLst>
        </pc:spChg>
        <pc:spChg chg="add 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32" creationId="{D16A0D32-7170-1F28-91BD-5ED902CA422E}"/>
          </ac:spMkLst>
        </pc:spChg>
        <pc:spChg chg="add mod">
          <ac:chgData name="林昆翰" userId="e134c39f-01c7-4ada-bc3e-283c138c7def" providerId="ADAL" clId="{280BAACE-687A-3A40-8B46-243978689B61}" dt="2022-12-06T09:47:44.932" v="80"/>
          <ac:spMkLst>
            <pc:docMk/>
            <pc:sldMk cId="336149703" sldId="512"/>
            <ac:spMk id="33" creationId="{C6541D34-3EB9-F367-26CE-D713790F0416}"/>
          </ac:spMkLst>
        </pc:spChg>
        <pc:grpChg chg="add mod">
          <ac:chgData name="林昆翰" userId="e134c39f-01c7-4ada-bc3e-283c138c7def" providerId="ADAL" clId="{280BAACE-687A-3A40-8B46-243978689B61}" dt="2022-12-06T09:47:44.932" v="80"/>
          <ac:grpSpMkLst>
            <pc:docMk/>
            <pc:sldMk cId="336149703" sldId="512"/>
            <ac:grpSpMk id="17" creationId="{DEFE1AB1-8FA7-0C14-8B1B-D4C45B75C103}"/>
          </ac:grpSpMkLst>
        </pc:grpChg>
        <pc:picChg chg="add mod">
          <ac:chgData name="林昆翰" userId="e134c39f-01c7-4ada-bc3e-283c138c7def" providerId="ADAL" clId="{280BAACE-687A-3A40-8B46-243978689B61}" dt="2022-12-06T09:47:44.932" v="80"/>
          <ac:picMkLst>
            <pc:docMk/>
            <pc:sldMk cId="336149703" sldId="512"/>
            <ac:picMk id="14" creationId="{F429DC74-C92D-62DB-8F8F-8DC259653691}"/>
          </ac:picMkLst>
        </pc:picChg>
        <pc:picChg chg="add mod">
          <ac:chgData name="林昆翰" userId="e134c39f-01c7-4ada-bc3e-283c138c7def" providerId="ADAL" clId="{280BAACE-687A-3A40-8B46-243978689B61}" dt="2022-12-06T09:47:44.932" v="80"/>
          <ac:picMkLst>
            <pc:docMk/>
            <pc:sldMk cId="336149703" sldId="512"/>
            <ac:picMk id="30" creationId="{AA45510F-DF5C-F0AB-FF8D-20DA03757301}"/>
          </ac:picMkLst>
        </pc:picChg>
        <pc:cxnChg chg="mod">
          <ac:chgData name="林昆翰" userId="e134c39f-01c7-4ada-bc3e-283c138c7def" providerId="ADAL" clId="{280BAACE-687A-3A40-8B46-243978689B61}" dt="2022-12-06T09:47:44.932" v="80"/>
          <ac:cxnSpMkLst>
            <pc:docMk/>
            <pc:sldMk cId="336149703" sldId="512"/>
            <ac:cxnSpMk id="19" creationId="{1788E048-F54C-8641-35BF-697961C87E3C}"/>
          </ac:cxnSpMkLst>
        </pc:cxnChg>
        <pc:cxnChg chg="mod">
          <ac:chgData name="林昆翰" userId="e134c39f-01c7-4ada-bc3e-283c138c7def" providerId="ADAL" clId="{280BAACE-687A-3A40-8B46-243978689B61}" dt="2022-12-06T09:47:44.932" v="80"/>
          <ac:cxnSpMkLst>
            <pc:docMk/>
            <pc:sldMk cId="336149703" sldId="512"/>
            <ac:cxnSpMk id="21" creationId="{70D4721C-2E3E-2498-F162-94D29A9F2CF4}"/>
          </ac:cxnSpMkLst>
        </pc:cxnChg>
        <pc:cxnChg chg="mod">
          <ac:chgData name="林昆翰" userId="e134c39f-01c7-4ada-bc3e-283c138c7def" providerId="ADAL" clId="{280BAACE-687A-3A40-8B46-243978689B61}" dt="2022-12-06T09:47:44.932" v="80"/>
          <ac:cxnSpMkLst>
            <pc:docMk/>
            <pc:sldMk cId="336149703" sldId="512"/>
            <ac:cxnSpMk id="23" creationId="{DD59F862-16BC-856F-4C24-A8471D736310}"/>
          </ac:cxnSpMkLst>
        </pc:cxnChg>
        <pc:cxnChg chg="mod">
          <ac:chgData name="林昆翰" userId="e134c39f-01c7-4ada-bc3e-283c138c7def" providerId="ADAL" clId="{280BAACE-687A-3A40-8B46-243978689B61}" dt="2022-12-06T09:47:44.932" v="80"/>
          <ac:cxnSpMkLst>
            <pc:docMk/>
            <pc:sldMk cId="336149703" sldId="512"/>
            <ac:cxnSpMk id="25" creationId="{CDF78E64-F939-AC35-07BC-2F8C6976D50D}"/>
          </ac:cxnSpMkLst>
        </pc:cxnChg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2606725659" sldId="513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2668015085" sldId="514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570009292" sldId="515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955168591" sldId="516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96040861" sldId="517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190186512" sldId="518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2889269687" sldId="519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3228371946" sldId="521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2530959570" sldId="522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2126971651" sldId="525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319071425" sldId="526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298799636" sldId="527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3796421918" sldId="528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2687367698" sldId="529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98059185" sldId="530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111187513" sldId="531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2895697" sldId="532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4244780000" sldId="533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3098384723" sldId="553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758102105" sldId="554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3146867964" sldId="555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205515161" sldId="556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3456811612" sldId="557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500666705" sldId="558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474353418" sldId="559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4044066635" sldId="560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3362254171" sldId="561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4280986885" sldId="562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3326455123" sldId="563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3072120943" sldId="565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2831128553" sldId="566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317115465" sldId="567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378867383" sldId="568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230008226" sldId="569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1314468940" sldId="570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440854872" sldId="571"/>
        </pc:sldMkLst>
      </pc:sldChg>
      <pc:sldChg chg="del">
        <pc:chgData name="林昆翰" userId="e134c39f-01c7-4ada-bc3e-283c138c7def" providerId="ADAL" clId="{280BAACE-687A-3A40-8B46-243978689B61}" dt="2022-12-06T10:02:29.998" v="474" actId="2696"/>
        <pc:sldMkLst>
          <pc:docMk/>
          <pc:sldMk cId="81886681" sldId="572"/>
        </pc:sldMkLst>
      </pc:sldChg>
      <pc:sldChg chg="add del">
        <pc:chgData name="林昆翰" userId="e134c39f-01c7-4ada-bc3e-283c138c7def" providerId="ADAL" clId="{280BAACE-687A-3A40-8B46-243978689B61}" dt="2022-12-06T10:34:18.409" v="477" actId="2696"/>
        <pc:sldMkLst>
          <pc:docMk/>
          <pc:sldMk cId="1881820966" sldId="573"/>
        </pc:sldMkLst>
      </pc:sldChg>
      <pc:sldChg chg="addSp delSp modSp add mod">
        <pc:chgData name="林昆翰" userId="e134c39f-01c7-4ada-bc3e-283c138c7def" providerId="ADAL" clId="{280BAACE-687A-3A40-8B46-243978689B61}" dt="2022-12-06T09:50:35.197" v="160" actId="403"/>
        <pc:sldMkLst>
          <pc:docMk/>
          <pc:sldMk cId="4179176729" sldId="574"/>
        </pc:sldMkLst>
        <pc:spChg chg="add mod">
          <ac:chgData name="林昆翰" userId="e134c39f-01c7-4ada-bc3e-283c138c7def" providerId="ADAL" clId="{280BAACE-687A-3A40-8B46-243978689B61}" dt="2022-12-06T09:50:35.197" v="160" actId="403"/>
          <ac:spMkLst>
            <pc:docMk/>
            <pc:sldMk cId="4179176729" sldId="574"/>
            <ac:spMk id="2" creationId="{EB5C55D6-5D51-FB20-B8EA-DDDD5152F37E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3" creationId="{F48D020D-3581-5FE9-0237-0C7E5F37EBBE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9" creationId="{45A59865-6669-8822-9A5F-3C7DCFD4479F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10" creationId="{4BF03508-3AB0-B3CF-2A0E-EAB242DA9F89}"/>
          </ac:spMkLst>
        </pc:spChg>
        <pc:spChg chg="mod">
          <ac:chgData name="林昆翰" userId="e134c39f-01c7-4ada-bc3e-283c138c7def" providerId="ADAL" clId="{280BAACE-687A-3A40-8B46-243978689B61}" dt="2022-12-06T09:49:14.513" v="120" actId="20577"/>
          <ac:spMkLst>
            <pc:docMk/>
            <pc:sldMk cId="4179176729" sldId="574"/>
            <ac:spMk id="11" creationId="{2D5497F1-4D8F-4C4D-A4A3-29DEBA832C37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12" creationId="{B9B23DD3-A53A-8BEC-2F4F-1EFB9A1457B6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13" creationId="{B204E534-B560-D5C7-2B2B-122223707841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16" creationId="{1D1508F6-B215-D064-E7D5-BA90C992B7ED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27" creationId="{FC3F54FE-7473-1C59-3287-E08FF09E1F58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28" creationId="{72FDA28D-00B7-AB70-ACED-B8B3E78FBDBF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29" creationId="{96AF1AC6-0CF3-539C-A1B7-6A63B20E9521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31" creationId="{31E2E664-04DA-F75E-696F-B41541A29F4C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32" creationId="{D16A0D32-7170-1F28-91BD-5ED902CA422E}"/>
          </ac:spMkLst>
        </pc:spChg>
        <pc:spChg chg="del">
          <ac:chgData name="林昆翰" userId="e134c39f-01c7-4ada-bc3e-283c138c7def" providerId="ADAL" clId="{280BAACE-687A-3A40-8B46-243978689B61}" dt="2022-12-06T09:49:16.832" v="121" actId="478"/>
          <ac:spMkLst>
            <pc:docMk/>
            <pc:sldMk cId="4179176729" sldId="574"/>
            <ac:spMk id="33" creationId="{C6541D34-3EB9-F367-26CE-D713790F0416}"/>
          </ac:spMkLst>
        </pc:spChg>
        <pc:grpChg chg="del">
          <ac:chgData name="林昆翰" userId="e134c39f-01c7-4ada-bc3e-283c138c7def" providerId="ADAL" clId="{280BAACE-687A-3A40-8B46-243978689B61}" dt="2022-12-06T09:49:16.832" v="121" actId="478"/>
          <ac:grpSpMkLst>
            <pc:docMk/>
            <pc:sldMk cId="4179176729" sldId="574"/>
            <ac:grpSpMk id="17" creationId="{DEFE1AB1-8FA7-0C14-8B1B-D4C45B75C103}"/>
          </ac:grpSpMkLst>
        </pc:grpChg>
        <pc:picChg chg="del">
          <ac:chgData name="林昆翰" userId="e134c39f-01c7-4ada-bc3e-283c138c7def" providerId="ADAL" clId="{280BAACE-687A-3A40-8B46-243978689B61}" dt="2022-12-06T09:49:16.832" v="121" actId="478"/>
          <ac:picMkLst>
            <pc:docMk/>
            <pc:sldMk cId="4179176729" sldId="574"/>
            <ac:picMk id="14" creationId="{F429DC74-C92D-62DB-8F8F-8DC259653691}"/>
          </ac:picMkLst>
        </pc:picChg>
        <pc:picChg chg="del">
          <ac:chgData name="林昆翰" userId="e134c39f-01c7-4ada-bc3e-283c138c7def" providerId="ADAL" clId="{280BAACE-687A-3A40-8B46-243978689B61}" dt="2022-12-06T09:49:16.832" v="121" actId="478"/>
          <ac:picMkLst>
            <pc:docMk/>
            <pc:sldMk cId="4179176729" sldId="574"/>
            <ac:picMk id="30" creationId="{AA45510F-DF5C-F0AB-FF8D-20DA03757301}"/>
          </ac:picMkLst>
        </pc:picChg>
        <pc:cxnChg chg="mod">
          <ac:chgData name="林昆翰" userId="e134c39f-01c7-4ada-bc3e-283c138c7def" providerId="ADAL" clId="{280BAACE-687A-3A40-8B46-243978689B61}" dt="2022-12-06T09:49:16.832" v="121" actId="478"/>
          <ac:cxnSpMkLst>
            <pc:docMk/>
            <pc:sldMk cId="4179176729" sldId="574"/>
            <ac:cxnSpMk id="19" creationId="{1788E048-F54C-8641-35BF-697961C87E3C}"/>
          </ac:cxnSpMkLst>
        </pc:cxnChg>
      </pc:sldChg>
      <pc:sldChg chg="addSp delSp modSp add mod">
        <pc:chgData name="林昆翰" userId="e134c39f-01c7-4ada-bc3e-283c138c7def" providerId="ADAL" clId="{280BAACE-687A-3A40-8B46-243978689B61}" dt="2022-12-06T09:51:31.608" v="165"/>
        <pc:sldMkLst>
          <pc:docMk/>
          <pc:sldMk cId="1750568899" sldId="575"/>
        </pc:sldMkLst>
        <pc:spChg chg="del">
          <ac:chgData name="林昆翰" userId="e134c39f-01c7-4ada-bc3e-283c138c7def" providerId="ADAL" clId="{280BAACE-687A-3A40-8B46-243978689B61}" dt="2022-12-06T09:51:31.119" v="164" actId="478"/>
          <ac:spMkLst>
            <pc:docMk/>
            <pc:sldMk cId="1750568899" sldId="575"/>
            <ac:spMk id="2" creationId="{EB5C55D6-5D51-FB20-B8EA-DDDD5152F37E}"/>
          </ac:spMkLst>
        </pc:spChg>
        <pc:spChg chg="add mod">
          <ac:chgData name="林昆翰" userId="e134c39f-01c7-4ada-bc3e-283c138c7def" providerId="ADAL" clId="{280BAACE-687A-3A40-8B46-243978689B61}" dt="2022-12-06T09:51:31.608" v="165"/>
          <ac:spMkLst>
            <pc:docMk/>
            <pc:sldMk cId="1750568899" sldId="575"/>
            <ac:spMk id="6" creationId="{AAFBBB5D-4A6F-06A0-BC98-F84F009271E6}"/>
          </ac:spMkLst>
        </pc:spChg>
        <pc:spChg chg="add mod">
          <ac:chgData name="林昆翰" userId="e134c39f-01c7-4ada-bc3e-283c138c7def" providerId="ADAL" clId="{280BAACE-687A-3A40-8B46-243978689B61}" dt="2022-12-06T09:51:31.608" v="165"/>
          <ac:spMkLst>
            <pc:docMk/>
            <pc:sldMk cId="1750568899" sldId="575"/>
            <ac:spMk id="9" creationId="{06CE8B00-5A54-FFA6-71A9-43D2B6500052}"/>
          </ac:spMkLst>
        </pc:spChg>
        <pc:spChg chg="add mod">
          <ac:chgData name="林昆翰" userId="e134c39f-01c7-4ada-bc3e-283c138c7def" providerId="ADAL" clId="{280BAACE-687A-3A40-8B46-243978689B61}" dt="2022-12-06T09:51:31.608" v="165"/>
          <ac:spMkLst>
            <pc:docMk/>
            <pc:sldMk cId="1750568899" sldId="575"/>
            <ac:spMk id="10" creationId="{CAC25CBE-15A2-FDAD-F69A-7E455D258A20}"/>
          </ac:spMkLst>
        </pc:spChg>
        <pc:spChg chg="mod">
          <ac:chgData name="林昆翰" userId="e134c39f-01c7-4ada-bc3e-283c138c7def" providerId="ADAL" clId="{280BAACE-687A-3A40-8B46-243978689B61}" dt="2022-12-06T09:51:20.734" v="163"/>
          <ac:spMkLst>
            <pc:docMk/>
            <pc:sldMk cId="1750568899" sldId="575"/>
            <ac:spMk id="11" creationId="{2D5497F1-4D8F-4C4D-A4A3-29DEBA832C37}"/>
          </ac:spMkLst>
        </pc:spChg>
        <pc:spChg chg="add mod">
          <ac:chgData name="林昆翰" userId="e134c39f-01c7-4ada-bc3e-283c138c7def" providerId="ADAL" clId="{280BAACE-687A-3A40-8B46-243978689B61}" dt="2022-12-06T09:51:31.608" v="165"/>
          <ac:spMkLst>
            <pc:docMk/>
            <pc:sldMk cId="1750568899" sldId="575"/>
            <ac:spMk id="12" creationId="{CA249753-D976-4FD3-E4AF-9108A5CE9CB4}"/>
          </ac:spMkLst>
        </pc:spChg>
        <pc:spChg chg="add mod">
          <ac:chgData name="林昆翰" userId="e134c39f-01c7-4ada-bc3e-283c138c7def" providerId="ADAL" clId="{280BAACE-687A-3A40-8B46-243978689B61}" dt="2022-12-06T09:51:31.608" v="165"/>
          <ac:spMkLst>
            <pc:docMk/>
            <pc:sldMk cId="1750568899" sldId="575"/>
            <ac:spMk id="13" creationId="{407CC922-185D-5D99-10DB-3083F934A882}"/>
          </ac:spMkLst>
        </pc:spChg>
        <pc:spChg chg="add mod">
          <ac:chgData name="林昆翰" userId="e134c39f-01c7-4ada-bc3e-283c138c7def" providerId="ADAL" clId="{280BAACE-687A-3A40-8B46-243978689B61}" dt="2022-12-06T09:51:31.608" v="165"/>
          <ac:spMkLst>
            <pc:docMk/>
            <pc:sldMk cId="1750568899" sldId="575"/>
            <ac:spMk id="14" creationId="{4CB14AF3-D6B9-A4C0-8D7B-843876A7C370}"/>
          </ac:spMkLst>
        </pc:spChg>
        <pc:spChg chg="add mod">
          <ac:chgData name="林昆翰" userId="e134c39f-01c7-4ada-bc3e-283c138c7def" providerId="ADAL" clId="{280BAACE-687A-3A40-8B46-243978689B61}" dt="2022-12-06T09:51:31.608" v="165"/>
          <ac:spMkLst>
            <pc:docMk/>
            <pc:sldMk cId="1750568899" sldId="575"/>
            <ac:spMk id="16" creationId="{C5DC1DBA-28E8-D2B3-38E8-D60AA6456CB5}"/>
          </ac:spMkLst>
        </pc:spChg>
        <pc:spChg chg="add mod">
          <ac:chgData name="林昆翰" userId="e134c39f-01c7-4ada-bc3e-283c138c7def" providerId="ADAL" clId="{280BAACE-687A-3A40-8B46-243978689B61}" dt="2022-12-06T09:51:31.608" v="165"/>
          <ac:spMkLst>
            <pc:docMk/>
            <pc:sldMk cId="1750568899" sldId="575"/>
            <ac:spMk id="17" creationId="{0F336415-5611-C6D3-6646-7F297D46D7AA}"/>
          </ac:spMkLst>
        </pc:spChg>
        <pc:spChg chg="add mod">
          <ac:chgData name="林昆翰" userId="e134c39f-01c7-4ada-bc3e-283c138c7def" providerId="ADAL" clId="{280BAACE-687A-3A40-8B46-243978689B61}" dt="2022-12-06T09:51:31.608" v="165"/>
          <ac:spMkLst>
            <pc:docMk/>
            <pc:sldMk cId="1750568899" sldId="575"/>
            <ac:spMk id="18" creationId="{60F7D1AC-DD48-FD28-4BBF-F0A9B1F09FDC}"/>
          </ac:spMkLst>
        </pc:spChg>
        <pc:picChg chg="add mod">
          <ac:chgData name="林昆翰" userId="e134c39f-01c7-4ada-bc3e-283c138c7def" providerId="ADAL" clId="{280BAACE-687A-3A40-8B46-243978689B61}" dt="2022-12-06T09:51:31.608" v="165"/>
          <ac:picMkLst>
            <pc:docMk/>
            <pc:sldMk cId="1750568899" sldId="575"/>
            <ac:picMk id="3" creationId="{A00C80EF-93D8-B601-927D-AA7DDE0B8A26}"/>
          </ac:picMkLst>
        </pc:picChg>
      </pc:sldChg>
      <pc:sldChg chg="addSp delSp modSp add mod">
        <pc:chgData name="林昆翰" userId="e134c39f-01c7-4ada-bc3e-283c138c7def" providerId="ADAL" clId="{280BAACE-687A-3A40-8B46-243978689B61}" dt="2022-12-06T09:52:28.585" v="171"/>
        <pc:sldMkLst>
          <pc:docMk/>
          <pc:sldMk cId="1961934997" sldId="576"/>
        </pc:sldMkLst>
        <pc:spChg chg="del">
          <ac:chgData name="林昆翰" userId="e134c39f-01c7-4ada-bc3e-283c138c7def" providerId="ADAL" clId="{280BAACE-687A-3A40-8B46-243978689B61}" dt="2022-12-06T09:52:25.570" v="169" actId="478"/>
          <ac:spMkLst>
            <pc:docMk/>
            <pc:sldMk cId="1961934997" sldId="576"/>
            <ac:spMk id="6" creationId="{AAFBBB5D-4A6F-06A0-BC98-F84F009271E6}"/>
          </ac:spMkLst>
        </pc:spChg>
        <pc:spChg chg="del">
          <ac:chgData name="林昆翰" userId="e134c39f-01c7-4ada-bc3e-283c138c7def" providerId="ADAL" clId="{280BAACE-687A-3A40-8B46-243978689B61}" dt="2022-12-06T09:52:25.570" v="169" actId="478"/>
          <ac:spMkLst>
            <pc:docMk/>
            <pc:sldMk cId="1961934997" sldId="576"/>
            <ac:spMk id="9" creationId="{06CE8B00-5A54-FFA6-71A9-43D2B6500052}"/>
          </ac:spMkLst>
        </pc:spChg>
        <pc:spChg chg="del">
          <ac:chgData name="林昆翰" userId="e134c39f-01c7-4ada-bc3e-283c138c7def" providerId="ADAL" clId="{280BAACE-687A-3A40-8B46-243978689B61}" dt="2022-12-06T09:52:28.142" v="170" actId="478"/>
          <ac:spMkLst>
            <pc:docMk/>
            <pc:sldMk cId="1961934997" sldId="576"/>
            <ac:spMk id="10" creationId="{CAC25CBE-15A2-FDAD-F69A-7E455D258A20}"/>
          </ac:spMkLst>
        </pc:spChg>
        <pc:spChg chg="mod">
          <ac:chgData name="林昆翰" userId="e134c39f-01c7-4ada-bc3e-283c138c7def" providerId="ADAL" clId="{280BAACE-687A-3A40-8B46-243978689B61}" dt="2022-12-06T09:52:19.059" v="168"/>
          <ac:spMkLst>
            <pc:docMk/>
            <pc:sldMk cId="1961934997" sldId="576"/>
            <ac:spMk id="11" creationId="{2D5497F1-4D8F-4C4D-A4A3-29DEBA832C37}"/>
          </ac:spMkLst>
        </pc:spChg>
        <pc:spChg chg="del">
          <ac:chgData name="林昆翰" userId="e134c39f-01c7-4ada-bc3e-283c138c7def" providerId="ADAL" clId="{280BAACE-687A-3A40-8B46-243978689B61}" dt="2022-12-06T09:52:25.570" v="169" actId="478"/>
          <ac:spMkLst>
            <pc:docMk/>
            <pc:sldMk cId="1961934997" sldId="576"/>
            <ac:spMk id="12" creationId="{CA249753-D976-4FD3-E4AF-9108A5CE9CB4}"/>
          </ac:spMkLst>
        </pc:spChg>
        <pc:spChg chg="del">
          <ac:chgData name="林昆翰" userId="e134c39f-01c7-4ada-bc3e-283c138c7def" providerId="ADAL" clId="{280BAACE-687A-3A40-8B46-243978689B61}" dt="2022-12-06T09:52:25.570" v="169" actId="478"/>
          <ac:spMkLst>
            <pc:docMk/>
            <pc:sldMk cId="1961934997" sldId="576"/>
            <ac:spMk id="13" creationId="{407CC922-185D-5D99-10DB-3083F934A882}"/>
          </ac:spMkLst>
        </pc:spChg>
        <pc:spChg chg="del">
          <ac:chgData name="林昆翰" userId="e134c39f-01c7-4ada-bc3e-283c138c7def" providerId="ADAL" clId="{280BAACE-687A-3A40-8B46-243978689B61}" dt="2022-12-06T09:52:25.570" v="169" actId="478"/>
          <ac:spMkLst>
            <pc:docMk/>
            <pc:sldMk cId="1961934997" sldId="576"/>
            <ac:spMk id="14" creationId="{4CB14AF3-D6B9-A4C0-8D7B-843876A7C370}"/>
          </ac:spMkLst>
        </pc:spChg>
        <pc:spChg chg="del">
          <ac:chgData name="林昆翰" userId="e134c39f-01c7-4ada-bc3e-283c138c7def" providerId="ADAL" clId="{280BAACE-687A-3A40-8B46-243978689B61}" dt="2022-12-06T09:52:25.570" v="169" actId="478"/>
          <ac:spMkLst>
            <pc:docMk/>
            <pc:sldMk cId="1961934997" sldId="576"/>
            <ac:spMk id="16" creationId="{C5DC1DBA-28E8-D2B3-38E8-D60AA6456CB5}"/>
          </ac:spMkLst>
        </pc:spChg>
        <pc:spChg chg="del">
          <ac:chgData name="林昆翰" userId="e134c39f-01c7-4ada-bc3e-283c138c7def" providerId="ADAL" clId="{280BAACE-687A-3A40-8B46-243978689B61}" dt="2022-12-06T09:52:25.570" v="169" actId="478"/>
          <ac:spMkLst>
            <pc:docMk/>
            <pc:sldMk cId="1961934997" sldId="576"/>
            <ac:spMk id="17" creationId="{0F336415-5611-C6D3-6646-7F297D46D7AA}"/>
          </ac:spMkLst>
        </pc:spChg>
        <pc:spChg chg="del">
          <ac:chgData name="林昆翰" userId="e134c39f-01c7-4ada-bc3e-283c138c7def" providerId="ADAL" clId="{280BAACE-687A-3A40-8B46-243978689B61}" dt="2022-12-06T09:52:25.570" v="169" actId="478"/>
          <ac:spMkLst>
            <pc:docMk/>
            <pc:sldMk cId="1961934997" sldId="576"/>
            <ac:spMk id="18" creationId="{60F7D1AC-DD48-FD28-4BBF-F0A9B1F09FDC}"/>
          </ac:spMkLst>
        </pc:spChg>
        <pc:picChg chg="add mod">
          <ac:chgData name="林昆翰" userId="e134c39f-01c7-4ada-bc3e-283c138c7def" providerId="ADAL" clId="{280BAACE-687A-3A40-8B46-243978689B61}" dt="2022-12-06T09:52:28.585" v="171"/>
          <ac:picMkLst>
            <pc:docMk/>
            <pc:sldMk cId="1961934997" sldId="576"/>
            <ac:picMk id="2" creationId="{78E39AE6-3A74-2FB5-9433-26A70C4B7846}"/>
          </ac:picMkLst>
        </pc:picChg>
        <pc:picChg chg="del">
          <ac:chgData name="林昆翰" userId="e134c39f-01c7-4ada-bc3e-283c138c7def" providerId="ADAL" clId="{280BAACE-687A-3A40-8B46-243978689B61}" dt="2022-12-06T09:52:25.570" v="169" actId="478"/>
          <ac:picMkLst>
            <pc:docMk/>
            <pc:sldMk cId="1961934997" sldId="576"/>
            <ac:picMk id="3" creationId="{A00C80EF-93D8-B601-927D-AA7DDE0B8A26}"/>
          </ac:picMkLst>
        </pc:picChg>
      </pc:sldChg>
      <pc:sldChg chg="addSp delSp modSp add mod">
        <pc:chgData name="林昆翰" userId="e134c39f-01c7-4ada-bc3e-283c138c7def" providerId="ADAL" clId="{280BAACE-687A-3A40-8B46-243978689B61}" dt="2022-12-06T09:53:02.089" v="176"/>
        <pc:sldMkLst>
          <pc:docMk/>
          <pc:sldMk cId="601405073" sldId="577"/>
        </pc:sldMkLst>
        <pc:spChg chg="add mod">
          <ac:chgData name="林昆翰" userId="e134c39f-01c7-4ada-bc3e-283c138c7def" providerId="ADAL" clId="{280BAACE-687A-3A40-8B46-243978689B61}" dt="2022-12-06T09:53:02.089" v="176"/>
          <ac:spMkLst>
            <pc:docMk/>
            <pc:sldMk cId="601405073" sldId="577"/>
            <ac:spMk id="6" creationId="{BD7A4C5A-A7A2-B56F-686A-A3F91E05D75D}"/>
          </ac:spMkLst>
        </pc:spChg>
        <pc:spChg chg="mod">
          <ac:chgData name="林昆翰" userId="e134c39f-01c7-4ada-bc3e-283c138c7def" providerId="ADAL" clId="{280BAACE-687A-3A40-8B46-243978689B61}" dt="2022-12-06T09:52:54.830" v="174"/>
          <ac:spMkLst>
            <pc:docMk/>
            <pc:sldMk cId="601405073" sldId="577"/>
            <ac:spMk id="11" creationId="{2D5497F1-4D8F-4C4D-A4A3-29DEBA832C37}"/>
          </ac:spMkLst>
        </pc:spChg>
        <pc:picChg chg="del">
          <ac:chgData name="林昆翰" userId="e134c39f-01c7-4ada-bc3e-283c138c7def" providerId="ADAL" clId="{280BAACE-687A-3A40-8B46-243978689B61}" dt="2022-12-06T09:53:01.695" v="175" actId="478"/>
          <ac:picMkLst>
            <pc:docMk/>
            <pc:sldMk cId="601405073" sldId="577"/>
            <ac:picMk id="2" creationId="{78E39AE6-3A74-2FB5-9433-26A70C4B7846}"/>
          </ac:picMkLst>
        </pc:picChg>
        <pc:picChg chg="add mod">
          <ac:chgData name="林昆翰" userId="e134c39f-01c7-4ada-bc3e-283c138c7def" providerId="ADAL" clId="{280BAACE-687A-3A40-8B46-243978689B61}" dt="2022-12-06T09:53:02.089" v="176"/>
          <ac:picMkLst>
            <pc:docMk/>
            <pc:sldMk cId="601405073" sldId="577"/>
            <ac:picMk id="3" creationId="{F171E8DF-3FF5-0178-B119-F275995C4667}"/>
          </ac:picMkLst>
        </pc:picChg>
      </pc:sldChg>
      <pc:sldChg chg="addSp delSp modSp add mod">
        <pc:chgData name="林昆翰" userId="e134c39f-01c7-4ada-bc3e-283c138c7def" providerId="ADAL" clId="{280BAACE-687A-3A40-8B46-243978689B61}" dt="2022-12-06T09:57:48.266" v="323" actId="1076"/>
        <pc:sldMkLst>
          <pc:docMk/>
          <pc:sldMk cId="2230678752" sldId="578"/>
        </pc:sldMkLst>
        <pc:spChg chg="del">
          <ac:chgData name="林昆翰" userId="e134c39f-01c7-4ada-bc3e-283c138c7def" providerId="ADAL" clId="{280BAACE-687A-3A40-8B46-243978689B61}" dt="2022-12-06T09:54:19.982" v="196" actId="478"/>
          <ac:spMkLst>
            <pc:docMk/>
            <pc:sldMk cId="2230678752" sldId="578"/>
            <ac:spMk id="2" creationId="{EB5C55D6-5D51-FB20-B8EA-DDDD5152F37E}"/>
          </ac:spMkLst>
        </pc:spChg>
        <pc:spChg chg="add mod">
          <ac:chgData name="林昆翰" userId="e134c39f-01c7-4ada-bc3e-283c138c7def" providerId="ADAL" clId="{280BAACE-687A-3A40-8B46-243978689B61}" dt="2022-12-06T09:57:14.114" v="320" actId="1076"/>
          <ac:spMkLst>
            <pc:docMk/>
            <pc:sldMk cId="2230678752" sldId="578"/>
            <ac:spMk id="3" creationId="{129FE4A7-3934-6FAD-BE08-0C78D04092DA}"/>
          </ac:spMkLst>
        </pc:spChg>
        <pc:spChg chg="add mod">
          <ac:chgData name="林昆翰" userId="e134c39f-01c7-4ada-bc3e-283c138c7def" providerId="ADAL" clId="{280BAACE-687A-3A40-8B46-243978689B61}" dt="2022-12-06T09:57:48.266" v="323" actId="1076"/>
          <ac:spMkLst>
            <pc:docMk/>
            <pc:sldMk cId="2230678752" sldId="578"/>
            <ac:spMk id="10" creationId="{963938B1-ECF0-B721-E92D-37232C32BE82}"/>
          </ac:spMkLst>
        </pc:spChg>
        <pc:spChg chg="mod">
          <ac:chgData name="林昆翰" userId="e134c39f-01c7-4ada-bc3e-283c138c7def" providerId="ADAL" clId="{280BAACE-687A-3A40-8B46-243978689B61}" dt="2022-12-06T09:54:41.425" v="217" actId="20577"/>
          <ac:spMkLst>
            <pc:docMk/>
            <pc:sldMk cId="2230678752" sldId="578"/>
            <ac:spMk id="11" creationId="{2D5497F1-4D8F-4C4D-A4A3-29DEBA832C37}"/>
          </ac:spMkLst>
        </pc:spChg>
        <pc:picChg chg="add mod">
          <ac:chgData name="林昆翰" userId="e134c39f-01c7-4ada-bc3e-283c138c7def" providerId="ADAL" clId="{280BAACE-687A-3A40-8B46-243978689B61}" dt="2022-12-06T09:57:48.266" v="323" actId="1076"/>
          <ac:picMkLst>
            <pc:docMk/>
            <pc:sldMk cId="2230678752" sldId="578"/>
            <ac:picMk id="6" creationId="{F22190CC-3EEC-99BC-707B-F69AF392E21B}"/>
          </ac:picMkLst>
        </pc:picChg>
        <pc:picChg chg="add mod">
          <ac:chgData name="林昆翰" userId="e134c39f-01c7-4ada-bc3e-283c138c7def" providerId="ADAL" clId="{280BAACE-687A-3A40-8B46-243978689B61}" dt="2022-12-06T09:57:48.266" v="323" actId="1076"/>
          <ac:picMkLst>
            <pc:docMk/>
            <pc:sldMk cId="2230678752" sldId="578"/>
            <ac:picMk id="9" creationId="{B64BB79D-82BC-D1DC-836C-CFD89DC0E70A}"/>
          </ac:picMkLst>
        </pc:picChg>
        <pc:picChg chg="add mod">
          <ac:chgData name="林昆翰" userId="e134c39f-01c7-4ada-bc3e-283c138c7def" providerId="ADAL" clId="{280BAACE-687A-3A40-8B46-243978689B61}" dt="2022-12-06T09:57:48.266" v="323" actId="1076"/>
          <ac:picMkLst>
            <pc:docMk/>
            <pc:sldMk cId="2230678752" sldId="578"/>
            <ac:picMk id="12" creationId="{26540836-3BE7-78A7-C9B6-3644EDCA1A6D}"/>
          </ac:picMkLst>
        </pc:picChg>
        <pc:picChg chg="add mod">
          <ac:chgData name="林昆翰" userId="e134c39f-01c7-4ada-bc3e-283c138c7def" providerId="ADAL" clId="{280BAACE-687A-3A40-8B46-243978689B61}" dt="2022-12-06T09:57:48.266" v="323" actId="1076"/>
          <ac:picMkLst>
            <pc:docMk/>
            <pc:sldMk cId="2230678752" sldId="578"/>
            <ac:picMk id="13" creationId="{D04B1693-A12B-A1B9-ACF5-F289131931B2}"/>
          </ac:picMkLst>
        </pc:picChg>
        <pc:picChg chg="add mod">
          <ac:chgData name="林昆翰" userId="e134c39f-01c7-4ada-bc3e-283c138c7def" providerId="ADAL" clId="{280BAACE-687A-3A40-8B46-243978689B61}" dt="2022-12-06T09:56:57.803" v="305" actId="1076"/>
          <ac:picMkLst>
            <pc:docMk/>
            <pc:sldMk cId="2230678752" sldId="578"/>
            <ac:picMk id="1026" creationId="{45FDF6D7-2705-4B51-29BF-520815CBDCDA}"/>
          </ac:picMkLst>
        </pc:picChg>
      </pc:sldChg>
      <pc:sldChg chg="addSp delSp modSp add mod">
        <pc:chgData name="林昆翰" userId="e134c39f-01c7-4ada-bc3e-283c138c7def" providerId="ADAL" clId="{280BAACE-687A-3A40-8B46-243978689B61}" dt="2022-12-06T10:56:36.318" v="1197" actId="20577"/>
        <pc:sldMkLst>
          <pc:docMk/>
          <pc:sldMk cId="3788345505" sldId="579"/>
        </pc:sldMkLst>
        <pc:spChg chg="add mod">
          <ac:chgData name="林昆翰" userId="e134c39f-01c7-4ada-bc3e-283c138c7def" providerId="ADAL" clId="{280BAACE-687A-3A40-8B46-243978689B61}" dt="2022-12-06T10:43:53.033" v="512" actId="1076"/>
          <ac:spMkLst>
            <pc:docMk/>
            <pc:sldMk cId="3788345505" sldId="579"/>
            <ac:spMk id="2" creationId="{7C31E6FB-29A2-CF36-23DE-9958B71CDB18}"/>
          </ac:spMkLst>
        </pc:spChg>
        <pc:spChg chg="add mod">
          <ac:chgData name="林昆翰" userId="e134c39f-01c7-4ada-bc3e-283c138c7def" providerId="ADAL" clId="{280BAACE-687A-3A40-8B46-243978689B61}" dt="2022-12-06T10:55:10.264" v="1012" actId="1035"/>
          <ac:spMkLst>
            <pc:docMk/>
            <pc:sldMk cId="3788345505" sldId="579"/>
            <ac:spMk id="6" creationId="{A1F1F193-9F14-DDB4-F8C6-7223E791DB6C}"/>
          </ac:spMkLst>
        </pc:spChg>
        <pc:spChg chg="add mod">
          <ac:chgData name="林昆翰" userId="e134c39f-01c7-4ada-bc3e-283c138c7def" providerId="ADAL" clId="{280BAACE-687A-3A40-8B46-243978689B61}" dt="2022-12-06T10:55:19.435" v="1031" actId="1076"/>
          <ac:spMkLst>
            <pc:docMk/>
            <pc:sldMk cId="3788345505" sldId="579"/>
            <ac:spMk id="9" creationId="{7B9CF589-6D20-AD98-89E8-245E9EE88E16}"/>
          </ac:spMkLst>
        </pc:spChg>
        <pc:spChg chg="del">
          <ac:chgData name="林昆翰" userId="e134c39f-01c7-4ada-bc3e-283c138c7def" providerId="ADAL" clId="{280BAACE-687A-3A40-8B46-243978689B61}" dt="2022-12-06T10:43:39.515" v="497" actId="478"/>
          <ac:spMkLst>
            <pc:docMk/>
            <pc:sldMk cId="3788345505" sldId="579"/>
            <ac:spMk id="10" creationId="{DC42BE34-45E5-D849-BF7F-F3C8349FEB32}"/>
          </ac:spMkLst>
        </pc:spChg>
        <pc:spChg chg="mod">
          <ac:chgData name="林昆翰" userId="e134c39f-01c7-4ada-bc3e-283c138c7def" providerId="ADAL" clId="{280BAACE-687A-3A40-8B46-243978689B61}" dt="2022-12-06T10:43:32.266" v="496" actId="20577"/>
          <ac:spMkLst>
            <pc:docMk/>
            <pc:sldMk cId="3788345505" sldId="579"/>
            <ac:spMk id="11" creationId="{2D5497F1-4D8F-4C4D-A4A3-29DEBA832C37}"/>
          </ac:spMkLst>
        </pc:spChg>
        <pc:spChg chg="add mod">
          <ac:chgData name="林昆翰" userId="e134c39f-01c7-4ada-bc3e-283c138c7def" providerId="ADAL" clId="{280BAACE-687A-3A40-8B46-243978689B61}" dt="2022-12-06T10:55:48.243" v="1098" actId="20577"/>
          <ac:spMkLst>
            <pc:docMk/>
            <pc:sldMk cId="3788345505" sldId="579"/>
            <ac:spMk id="12" creationId="{4B6F12E8-7A91-9743-5562-62D69D0CD388}"/>
          </ac:spMkLst>
        </pc:spChg>
        <pc:spChg chg="add mod">
          <ac:chgData name="林昆翰" userId="e134c39f-01c7-4ada-bc3e-283c138c7def" providerId="ADAL" clId="{280BAACE-687A-3A40-8B46-243978689B61}" dt="2022-12-06T10:56:00.854" v="1121" actId="20577"/>
          <ac:spMkLst>
            <pc:docMk/>
            <pc:sldMk cId="3788345505" sldId="579"/>
            <ac:spMk id="13" creationId="{D3341FE6-98E5-4D7F-7125-F452683C5626}"/>
          </ac:spMkLst>
        </pc:spChg>
        <pc:spChg chg="add mod">
          <ac:chgData name="林昆翰" userId="e134c39f-01c7-4ada-bc3e-283c138c7def" providerId="ADAL" clId="{280BAACE-687A-3A40-8B46-243978689B61}" dt="2022-12-06T10:56:15.145" v="1153" actId="20577"/>
          <ac:spMkLst>
            <pc:docMk/>
            <pc:sldMk cId="3788345505" sldId="579"/>
            <ac:spMk id="14" creationId="{8490D6AD-8672-A74B-D139-83EF8A77CBC4}"/>
          </ac:spMkLst>
        </pc:spChg>
        <pc:spChg chg="add mod">
          <ac:chgData name="林昆翰" userId="e134c39f-01c7-4ada-bc3e-283c138c7def" providerId="ADAL" clId="{280BAACE-687A-3A40-8B46-243978689B61}" dt="2022-12-06T10:56:36.318" v="1197" actId="20577"/>
          <ac:spMkLst>
            <pc:docMk/>
            <pc:sldMk cId="3788345505" sldId="579"/>
            <ac:spMk id="16" creationId="{ACC5C24B-0174-5402-374A-287551F0C2B9}"/>
          </ac:spMkLst>
        </pc:spChg>
        <pc:picChg chg="add mod">
          <ac:chgData name="林昆翰" userId="e134c39f-01c7-4ada-bc3e-283c138c7def" providerId="ADAL" clId="{280BAACE-687A-3A40-8B46-243978689B61}" dt="2022-12-06T10:54:37.768" v="973" actId="1076"/>
          <ac:picMkLst>
            <pc:docMk/>
            <pc:sldMk cId="3788345505" sldId="579"/>
            <ac:picMk id="3" creationId="{75F3AEB3-BE74-3F18-3B2A-0930A70CA7B2}"/>
          </ac:picMkLst>
        </pc:picChg>
      </pc:sldChg>
      <pc:sldChg chg="addSp delSp modSp add mod">
        <pc:chgData name="林昆翰" userId="e134c39f-01c7-4ada-bc3e-283c138c7def" providerId="ADAL" clId="{280BAACE-687A-3A40-8B46-243978689B61}" dt="2022-12-06T10:52:13.442" v="866" actId="20577"/>
        <pc:sldMkLst>
          <pc:docMk/>
          <pc:sldMk cId="4168600912" sldId="580"/>
        </pc:sldMkLst>
        <pc:spChg chg="del mod">
          <ac:chgData name="林昆翰" userId="e134c39f-01c7-4ada-bc3e-283c138c7def" providerId="ADAL" clId="{280BAACE-687A-3A40-8B46-243978689B61}" dt="2022-12-06T10:49:45.986" v="639" actId="478"/>
          <ac:spMkLst>
            <pc:docMk/>
            <pc:sldMk cId="4168600912" sldId="580"/>
            <ac:spMk id="2" creationId="{7C31E6FB-29A2-CF36-23DE-9958B71CDB18}"/>
          </ac:spMkLst>
        </pc:spChg>
        <pc:spChg chg="add del mod">
          <ac:chgData name="林昆翰" userId="e134c39f-01c7-4ada-bc3e-283c138c7def" providerId="ADAL" clId="{280BAACE-687A-3A40-8B46-243978689B61}" dt="2022-12-06T10:49:21.148" v="598" actId="478"/>
          <ac:spMkLst>
            <pc:docMk/>
            <pc:sldMk cId="4168600912" sldId="580"/>
            <ac:spMk id="3" creationId="{6133CF0D-742A-D79F-E63B-715B53652F7E}"/>
          </ac:spMkLst>
        </pc:spChg>
        <pc:spChg chg="add mod">
          <ac:chgData name="林昆翰" userId="e134c39f-01c7-4ada-bc3e-283c138c7def" providerId="ADAL" clId="{280BAACE-687A-3A40-8B46-243978689B61}" dt="2022-12-06T10:52:13.442" v="866" actId="20577"/>
          <ac:spMkLst>
            <pc:docMk/>
            <pc:sldMk cId="4168600912" sldId="580"/>
            <ac:spMk id="6" creationId="{C37C6F27-6F47-C2D5-E609-5F0EA1D3CA39}"/>
          </ac:spMkLst>
        </pc:spChg>
        <pc:spChg chg="add mod">
          <ac:chgData name="林昆翰" userId="e134c39f-01c7-4ada-bc3e-283c138c7def" providerId="ADAL" clId="{280BAACE-687A-3A40-8B46-243978689B61}" dt="2022-12-06T10:50:17.690" v="690" actId="1076"/>
          <ac:spMkLst>
            <pc:docMk/>
            <pc:sldMk cId="4168600912" sldId="580"/>
            <ac:spMk id="10" creationId="{491DB9A1-DDFF-7453-2790-AE9337423603}"/>
          </ac:spMkLst>
        </pc:spChg>
        <pc:spChg chg="mod">
          <ac:chgData name="林昆翰" userId="e134c39f-01c7-4ada-bc3e-283c138c7def" providerId="ADAL" clId="{280BAACE-687A-3A40-8B46-243978689B61}" dt="2022-12-06T10:48:21.109" v="542" actId="20577"/>
          <ac:spMkLst>
            <pc:docMk/>
            <pc:sldMk cId="4168600912" sldId="580"/>
            <ac:spMk id="11" creationId="{2D5497F1-4D8F-4C4D-A4A3-29DEBA832C37}"/>
          </ac:spMkLst>
        </pc:spChg>
      </pc:sldChg>
      <pc:sldChg chg="addSp delSp modSp add mod">
        <pc:chgData name="林昆翰" userId="e134c39f-01c7-4ada-bc3e-283c138c7def" providerId="ADAL" clId="{280BAACE-687A-3A40-8B46-243978689B61}" dt="2022-12-06T10:53:30.926" v="969" actId="1076"/>
        <pc:sldMkLst>
          <pc:docMk/>
          <pc:sldMk cId="2875826942" sldId="581"/>
        </pc:sldMkLst>
        <pc:spChg chg="mod">
          <ac:chgData name="林昆翰" userId="e134c39f-01c7-4ada-bc3e-283c138c7def" providerId="ADAL" clId="{280BAACE-687A-3A40-8B46-243978689B61}" dt="2022-12-06T10:52:57.048" v="964" actId="20577"/>
          <ac:spMkLst>
            <pc:docMk/>
            <pc:sldMk cId="2875826942" sldId="581"/>
            <ac:spMk id="6" creationId="{C37C6F27-6F47-C2D5-E609-5F0EA1D3CA39}"/>
          </ac:spMkLst>
        </pc:spChg>
        <pc:spChg chg="del">
          <ac:chgData name="林昆翰" userId="e134c39f-01c7-4ada-bc3e-283c138c7def" providerId="ADAL" clId="{280BAACE-687A-3A40-8B46-243978689B61}" dt="2022-12-06T10:51:32.621" v="791" actId="478"/>
          <ac:spMkLst>
            <pc:docMk/>
            <pc:sldMk cId="2875826942" sldId="581"/>
            <ac:spMk id="10" creationId="{491DB9A1-DDFF-7453-2790-AE9337423603}"/>
          </ac:spMkLst>
        </pc:spChg>
        <pc:spChg chg="mod">
          <ac:chgData name="林昆翰" userId="e134c39f-01c7-4ada-bc3e-283c138c7def" providerId="ADAL" clId="{280BAACE-687A-3A40-8B46-243978689B61}" dt="2022-12-06T10:51:28.071" v="790" actId="20577"/>
          <ac:spMkLst>
            <pc:docMk/>
            <pc:sldMk cId="2875826942" sldId="581"/>
            <ac:spMk id="11" creationId="{2D5497F1-4D8F-4C4D-A4A3-29DEBA832C37}"/>
          </ac:spMkLst>
        </pc:spChg>
        <pc:picChg chg="add mod">
          <ac:chgData name="林昆翰" userId="e134c39f-01c7-4ada-bc3e-283c138c7def" providerId="ADAL" clId="{280BAACE-687A-3A40-8B46-243978689B61}" dt="2022-12-06T10:53:30.926" v="969" actId="1076"/>
          <ac:picMkLst>
            <pc:docMk/>
            <pc:sldMk cId="2875826942" sldId="581"/>
            <ac:picMk id="2" creationId="{D38F8E71-71BF-1872-1932-94684223D736}"/>
          </ac:picMkLst>
        </pc:picChg>
      </pc:sldChg>
      <pc:sldChg chg="addSp delSp modSp add mod">
        <pc:chgData name="林昆翰" userId="e134c39f-01c7-4ada-bc3e-283c138c7def" providerId="ADAL" clId="{280BAACE-687A-3A40-8B46-243978689B61}" dt="2022-12-06T10:58:47.979" v="1353" actId="1076"/>
        <pc:sldMkLst>
          <pc:docMk/>
          <pc:sldMk cId="3062342760" sldId="582"/>
        </pc:sldMkLst>
        <pc:spChg chg="del mod">
          <ac:chgData name="林昆翰" userId="e134c39f-01c7-4ada-bc3e-283c138c7def" providerId="ADAL" clId="{280BAACE-687A-3A40-8B46-243978689B61}" dt="2022-12-06T10:57:26.892" v="1238" actId="478"/>
          <ac:spMkLst>
            <pc:docMk/>
            <pc:sldMk cId="3062342760" sldId="582"/>
            <ac:spMk id="2" creationId="{7C31E6FB-29A2-CF36-23DE-9958B71CDB18}"/>
          </ac:spMkLst>
        </pc:spChg>
        <pc:spChg chg="del">
          <ac:chgData name="林昆翰" userId="e134c39f-01c7-4ada-bc3e-283c138c7def" providerId="ADAL" clId="{280BAACE-687A-3A40-8B46-243978689B61}" dt="2022-12-06T10:56:53.140" v="1217" actId="478"/>
          <ac:spMkLst>
            <pc:docMk/>
            <pc:sldMk cId="3062342760" sldId="582"/>
            <ac:spMk id="6" creationId="{A1F1F193-9F14-DDB4-F8C6-7223E791DB6C}"/>
          </ac:spMkLst>
        </pc:spChg>
        <pc:spChg chg="del">
          <ac:chgData name="林昆翰" userId="e134c39f-01c7-4ada-bc3e-283c138c7def" providerId="ADAL" clId="{280BAACE-687A-3A40-8B46-243978689B61}" dt="2022-12-06T10:56:53.140" v="1217" actId="478"/>
          <ac:spMkLst>
            <pc:docMk/>
            <pc:sldMk cId="3062342760" sldId="582"/>
            <ac:spMk id="9" creationId="{7B9CF589-6D20-AD98-89E8-245E9EE88E16}"/>
          </ac:spMkLst>
        </pc:spChg>
        <pc:spChg chg="add mod">
          <ac:chgData name="林昆翰" userId="e134c39f-01c7-4ada-bc3e-283c138c7def" providerId="ADAL" clId="{280BAACE-687A-3A40-8B46-243978689B61}" dt="2022-12-06T10:58:42.947" v="1350" actId="1076"/>
          <ac:spMkLst>
            <pc:docMk/>
            <pc:sldMk cId="3062342760" sldId="582"/>
            <ac:spMk id="10" creationId="{35004503-1B27-319E-99AC-CEC22538F03B}"/>
          </ac:spMkLst>
        </pc:spChg>
        <pc:spChg chg="mod">
          <ac:chgData name="林昆翰" userId="e134c39f-01c7-4ada-bc3e-283c138c7def" providerId="ADAL" clId="{280BAACE-687A-3A40-8B46-243978689B61}" dt="2022-12-06T10:56:48.360" v="1215" actId="20577"/>
          <ac:spMkLst>
            <pc:docMk/>
            <pc:sldMk cId="3062342760" sldId="582"/>
            <ac:spMk id="11" creationId="{2D5497F1-4D8F-4C4D-A4A3-29DEBA832C37}"/>
          </ac:spMkLst>
        </pc:spChg>
        <pc:spChg chg="del">
          <ac:chgData name="林昆翰" userId="e134c39f-01c7-4ada-bc3e-283c138c7def" providerId="ADAL" clId="{280BAACE-687A-3A40-8B46-243978689B61}" dt="2022-12-06T10:56:53.140" v="1217" actId="478"/>
          <ac:spMkLst>
            <pc:docMk/>
            <pc:sldMk cId="3062342760" sldId="582"/>
            <ac:spMk id="12" creationId="{4B6F12E8-7A91-9743-5562-62D69D0CD388}"/>
          </ac:spMkLst>
        </pc:spChg>
        <pc:spChg chg="del">
          <ac:chgData name="林昆翰" userId="e134c39f-01c7-4ada-bc3e-283c138c7def" providerId="ADAL" clId="{280BAACE-687A-3A40-8B46-243978689B61}" dt="2022-12-06T10:56:53.140" v="1217" actId="478"/>
          <ac:spMkLst>
            <pc:docMk/>
            <pc:sldMk cId="3062342760" sldId="582"/>
            <ac:spMk id="13" creationId="{D3341FE6-98E5-4D7F-7125-F452683C5626}"/>
          </ac:spMkLst>
        </pc:spChg>
        <pc:spChg chg="del">
          <ac:chgData name="林昆翰" userId="e134c39f-01c7-4ada-bc3e-283c138c7def" providerId="ADAL" clId="{280BAACE-687A-3A40-8B46-243978689B61}" dt="2022-12-06T10:56:53.140" v="1217" actId="478"/>
          <ac:spMkLst>
            <pc:docMk/>
            <pc:sldMk cId="3062342760" sldId="582"/>
            <ac:spMk id="14" creationId="{8490D6AD-8672-A74B-D139-83EF8A77CBC4}"/>
          </ac:spMkLst>
        </pc:spChg>
        <pc:spChg chg="del">
          <ac:chgData name="林昆翰" userId="e134c39f-01c7-4ada-bc3e-283c138c7def" providerId="ADAL" clId="{280BAACE-687A-3A40-8B46-243978689B61}" dt="2022-12-06T10:56:53.140" v="1217" actId="478"/>
          <ac:spMkLst>
            <pc:docMk/>
            <pc:sldMk cId="3062342760" sldId="582"/>
            <ac:spMk id="16" creationId="{ACC5C24B-0174-5402-374A-287551F0C2B9}"/>
          </ac:spMkLst>
        </pc:spChg>
        <pc:picChg chg="del">
          <ac:chgData name="林昆翰" userId="e134c39f-01c7-4ada-bc3e-283c138c7def" providerId="ADAL" clId="{280BAACE-687A-3A40-8B46-243978689B61}" dt="2022-12-06T10:56:50.611" v="1216" actId="478"/>
          <ac:picMkLst>
            <pc:docMk/>
            <pc:sldMk cId="3062342760" sldId="582"/>
            <ac:picMk id="3" creationId="{75F3AEB3-BE74-3F18-3B2A-0930A70CA7B2}"/>
          </ac:picMkLst>
        </pc:picChg>
        <pc:picChg chg="add mod">
          <ac:chgData name="林昆翰" userId="e134c39f-01c7-4ada-bc3e-283c138c7def" providerId="ADAL" clId="{280BAACE-687A-3A40-8B46-243978689B61}" dt="2022-12-06T10:58:47.979" v="1353" actId="1076"/>
          <ac:picMkLst>
            <pc:docMk/>
            <pc:sldMk cId="3062342760" sldId="582"/>
            <ac:picMk id="17" creationId="{0D840FCC-3F57-0F34-E5AE-8446815A42D3}"/>
          </ac:picMkLst>
        </pc:picChg>
      </pc:sldChg>
      <pc:sldChg chg="addSp delSp modSp add mod">
        <pc:chgData name="林昆翰" userId="e134c39f-01c7-4ada-bc3e-283c138c7def" providerId="ADAL" clId="{280BAACE-687A-3A40-8B46-243978689B61}" dt="2022-12-06T11:01:58.269" v="1492" actId="1076"/>
        <pc:sldMkLst>
          <pc:docMk/>
          <pc:sldMk cId="2464057951" sldId="583"/>
        </pc:sldMkLst>
        <pc:spChg chg="add mod">
          <ac:chgData name="林昆翰" userId="e134c39f-01c7-4ada-bc3e-283c138c7def" providerId="ADAL" clId="{280BAACE-687A-3A40-8B46-243978689B61}" dt="2022-12-06T11:00:09.954" v="1452" actId="20577"/>
          <ac:spMkLst>
            <pc:docMk/>
            <pc:sldMk cId="2464057951" sldId="583"/>
            <ac:spMk id="2" creationId="{FF882224-B5DA-7821-9F39-445BAC1AC927}"/>
          </ac:spMkLst>
        </pc:spChg>
        <pc:spChg chg="add mod">
          <ac:chgData name="林昆翰" userId="e134c39f-01c7-4ada-bc3e-283c138c7def" providerId="ADAL" clId="{280BAACE-687A-3A40-8B46-243978689B61}" dt="2022-12-06T11:00:23.772" v="1485" actId="1076"/>
          <ac:spMkLst>
            <pc:docMk/>
            <pc:sldMk cId="2464057951" sldId="583"/>
            <ac:spMk id="3" creationId="{3536CF83-E7FB-E240-57AD-E222B6A12F22}"/>
          </ac:spMkLst>
        </pc:spChg>
        <pc:spChg chg="mod">
          <ac:chgData name="林昆翰" userId="e134c39f-01c7-4ada-bc3e-283c138c7def" providerId="ADAL" clId="{280BAACE-687A-3A40-8B46-243978689B61}" dt="2022-12-06T11:01:44.526" v="1490" actId="20577"/>
          <ac:spMkLst>
            <pc:docMk/>
            <pc:sldMk cId="2464057951" sldId="583"/>
            <ac:spMk id="10" creationId="{35004503-1B27-319E-99AC-CEC22538F03B}"/>
          </ac:spMkLst>
        </pc:spChg>
        <pc:spChg chg="mod">
          <ac:chgData name="林昆翰" userId="e134c39f-01c7-4ada-bc3e-283c138c7def" providerId="ADAL" clId="{280BAACE-687A-3A40-8B46-243978689B61}" dt="2022-12-06T10:58:54.839" v="1369" actId="20577"/>
          <ac:spMkLst>
            <pc:docMk/>
            <pc:sldMk cId="2464057951" sldId="583"/>
            <ac:spMk id="11" creationId="{2D5497F1-4D8F-4C4D-A4A3-29DEBA832C37}"/>
          </ac:spMkLst>
        </pc:spChg>
        <pc:picChg chg="add mod">
          <ac:chgData name="林昆翰" userId="e134c39f-01c7-4ada-bc3e-283c138c7def" providerId="ADAL" clId="{280BAACE-687A-3A40-8B46-243978689B61}" dt="2022-12-06T11:01:58.269" v="1492" actId="1076"/>
          <ac:picMkLst>
            <pc:docMk/>
            <pc:sldMk cId="2464057951" sldId="583"/>
            <ac:picMk id="6" creationId="{139F8366-ECC0-289F-21DD-1CC71D54A996}"/>
          </ac:picMkLst>
        </pc:picChg>
        <pc:picChg chg="del">
          <ac:chgData name="林昆翰" userId="e134c39f-01c7-4ada-bc3e-283c138c7def" providerId="ADAL" clId="{280BAACE-687A-3A40-8B46-243978689B61}" dt="2022-12-06T10:58:56.076" v="1370" actId="478"/>
          <ac:picMkLst>
            <pc:docMk/>
            <pc:sldMk cId="2464057951" sldId="583"/>
            <ac:picMk id="17" creationId="{0D840FCC-3F57-0F34-E5AE-8446815A42D3}"/>
          </ac:picMkLst>
        </pc:picChg>
      </pc:sldChg>
    </pc:docChg>
  </pc:docChgLst>
  <pc:docChgLst>
    <pc:chgData name="林昆翰" userId="e134c39f-01c7-4ada-bc3e-283c138c7def" providerId="ADAL" clId="{093A7180-BA02-4748-9065-F59269094EBD}"/>
    <pc:docChg chg="undo redo custSel addSld delSld modSld sldOrd">
      <pc:chgData name="林昆翰" userId="e134c39f-01c7-4ada-bc3e-283c138c7def" providerId="ADAL" clId="{093A7180-BA02-4748-9065-F59269094EBD}" dt="2022-10-13T02:18:19.633" v="6351"/>
      <pc:docMkLst>
        <pc:docMk/>
      </pc:docMkLst>
      <pc:sldChg chg="add">
        <pc:chgData name="林昆翰" userId="e134c39f-01c7-4ada-bc3e-283c138c7def" providerId="ADAL" clId="{093A7180-BA02-4748-9065-F59269094EBD}" dt="2022-10-09T08:45:48.203" v="43"/>
        <pc:sldMkLst>
          <pc:docMk/>
          <pc:sldMk cId="3621509166" sldId="511"/>
        </pc:sldMkLst>
      </pc:sldChg>
      <pc:sldChg chg="modSp mod">
        <pc:chgData name="林昆翰" userId="e134c39f-01c7-4ada-bc3e-283c138c7def" providerId="ADAL" clId="{093A7180-BA02-4748-9065-F59269094EBD}" dt="2022-10-13T01:51:49.793" v="6014" actId="122"/>
        <pc:sldMkLst>
          <pc:docMk/>
          <pc:sldMk cId="2668015085" sldId="514"/>
        </pc:sldMkLst>
        <pc:spChg chg="mod">
          <ac:chgData name="林昆翰" userId="e134c39f-01c7-4ada-bc3e-283c138c7def" providerId="ADAL" clId="{093A7180-BA02-4748-9065-F59269094EBD}" dt="2022-10-13T01:51:49.793" v="6014" actId="122"/>
          <ac:spMkLst>
            <pc:docMk/>
            <pc:sldMk cId="2668015085" sldId="514"/>
            <ac:spMk id="2" creationId="{DDA3F706-EA85-8D2A-91ED-BE4C77113908}"/>
          </ac:spMkLst>
        </pc:spChg>
        <pc:spChg chg="mod">
          <ac:chgData name="林昆翰" userId="e134c39f-01c7-4ada-bc3e-283c138c7def" providerId="ADAL" clId="{093A7180-BA02-4748-9065-F59269094EBD}" dt="2022-10-13T01:49:16.973" v="5985" actId="20577"/>
          <ac:spMkLst>
            <pc:docMk/>
            <pc:sldMk cId="2668015085" sldId="514"/>
            <ac:spMk id="14" creationId="{9D0E8943-209E-5034-6A8F-498D968574D3}"/>
          </ac:spMkLst>
        </pc:spChg>
      </pc:sldChg>
      <pc:sldChg chg="addSp delSp modSp mod">
        <pc:chgData name="林昆翰" userId="e134c39f-01c7-4ada-bc3e-283c138c7def" providerId="ADAL" clId="{093A7180-BA02-4748-9065-F59269094EBD}" dt="2022-10-13T01:51:53.512" v="6016"/>
        <pc:sldMkLst>
          <pc:docMk/>
          <pc:sldMk cId="1570009292" sldId="515"/>
        </pc:sldMkLst>
        <pc:spChg chg="del">
          <ac:chgData name="林昆翰" userId="e134c39f-01c7-4ada-bc3e-283c138c7def" providerId="ADAL" clId="{093A7180-BA02-4748-9065-F59269094EBD}" dt="2022-10-13T01:51:53.269" v="6015" actId="478"/>
          <ac:spMkLst>
            <pc:docMk/>
            <pc:sldMk cId="1570009292" sldId="515"/>
            <ac:spMk id="2" creationId="{20C5C65A-0E91-8EA9-DD94-AB53FF37FF92}"/>
          </ac:spMkLst>
        </pc:spChg>
        <pc:spChg chg="add mod">
          <ac:chgData name="林昆翰" userId="e134c39f-01c7-4ada-bc3e-283c138c7def" providerId="ADAL" clId="{093A7180-BA02-4748-9065-F59269094EBD}" dt="2022-10-13T01:51:53.512" v="6016"/>
          <ac:spMkLst>
            <pc:docMk/>
            <pc:sldMk cId="1570009292" sldId="515"/>
            <ac:spMk id="16" creationId="{84E748F4-EE0B-4DCC-0713-F3F8168A9769}"/>
          </ac:spMkLst>
        </pc:spChg>
      </pc:sldChg>
      <pc:sldChg chg="modSp">
        <pc:chgData name="林昆翰" userId="e134c39f-01c7-4ada-bc3e-283c138c7def" providerId="ADAL" clId="{093A7180-BA02-4748-9065-F59269094EBD}" dt="2022-10-09T08:42:50.185" v="9" actId="20577"/>
        <pc:sldMkLst>
          <pc:docMk/>
          <pc:sldMk cId="96040861" sldId="517"/>
        </pc:sldMkLst>
        <pc:spChg chg="mod">
          <ac:chgData name="林昆翰" userId="e134c39f-01c7-4ada-bc3e-283c138c7def" providerId="ADAL" clId="{093A7180-BA02-4748-9065-F59269094EBD}" dt="2022-10-09T08:42:50.185" v="9" actId="20577"/>
          <ac:spMkLst>
            <pc:docMk/>
            <pc:sldMk cId="96040861" sldId="517"/>
            <ac:spMk id="2" creationId="{96BB1A42-549C-5D38-018B-737E8816F439}"/>
          </ac:spMkLst>
        </pc:spChg>
      </pc:sldChg>
      <pc:sldChg chg="addSp delSp modSp mod">
        <pc:chgData name="林昆翰" userId="e134c39f-01c7-4ada-bc3e-283c138c7def" providerId="ADAL" clId="{093A7180-BA02-4748-9065-F59269094EBD}" dt="2022-10-13T01:51:56.978" v="6018"/>
        <pc:sldMkLst>
          <pc:docMk/>
          <pc:sldMk cId="3228371946" sldId="521"/>
        </pc:sldMkLst>
        <pc:spChg chg="del">
          <ac:chgData name="林昆翰" userId="e134c39f-01c7-4ada-bc3e-283c138c7def" providerId="ADAL" clId="{093A7180-BA02-4748-9065-F59269094EBD}" dt="2022-10-13T01:51:56.773" v="6017" actId="478"/>
          <ac:spMkLst>
            <pc:docMk/>
            <pc:sldMk cId="3228371946" sldId="521"/>
            <ac:spMk id="2" creationId="{20C5C65A-0E91-8EA9-DD94-AB53FF37FF92}"/>
          </ac:spMkLst>
        </pc:spChg>
        <pc:spChg chg="add mod">
          <ac:chgData name="林昆翰" userId="e134c39f-01c7-4ada-bc3e-283c138c7def" providerId="ADAL" clId="{093A7180-BA02-4748-9065-F59269094EBD}" dt="2022-10-13T01:51:56.978" v="6018"/>
          <ac:spMkLst>
            <pc:docMk/>
            <pc:sldMk cId="3228371946" sldId="521"/>
            <ac:spMk id="3" creationId="{A7CD83D7-7B64-A1AA-1248-B48558189BAB}"/>
          </ac:spMkLst>
        </pc:spChg>
      </pc:sldChg>
      <pc:sldChg chg="addSp delSp modSp mod">
        <pc:chgData name="林昆翰" userId="e134c39f-01c7-4ada-bc3e-283c138c7def" providerId="ADAL" clId="{093A7180-BA02-4748-9065-F59269094EBD}" dt="2022-10-13T01:52:00.807" v="6020"/>
        <pc:sldMkLst>
          <pc:docMk/>
          <pc:sldMk cId="2530959570" sldId="522"/>
        </pc:sldMkLst>
        <pc:spChg chg="del">
          <ac:chgData name="林昆翰" userId="e134c39f-01c7-4ada-bc3e-283c138c7def" providerId="ADAL" clId="{093A7180-BA02-4748-9065-F59269094EBD}" dt="2022-10-13T01:52:00.601" v="6019" actId="478"/>
          <ac:spMkLst>
            <pc:docMk/>
            <pc:sldMk cId="2530959570" sldId="522"/>
            <ac:spMk id="2" creationId="{20C5C65A-0E91-8EA9-DD94-AB53FF37FF92}"/>
          </ac:spMkLst>
        </pc:spChg>
        <pc:spChg chg="add mod">
          <ac:chgData name="林昆翰" userId="e134c39f-01c7-4ada-bc3e-283c138c7def" providerId="ADAL" clId="{093A7180-BA02-4748-9065-F59269094EBD}" dt="2022-10-13T01:52:00.807" v="6020"/>
          <ac:spMkLst>
            <pc:docMk/>
            <pc:sldMk cId="2530959570" sldId="522"/>
            <ac:spMk id="16" creationId="{4A683A2C-E8D4-0F9B-C12C-D745B8060E97}"/>
          </ac:spMkLst>
        </pc:spChg>
      </pc:sldChg>
      <pc:sldChg chg="addSp modSp modAnim">
        <pc:chgData name="林昆翰" userId="e134c39f-01c7-4ada-bc3e-283c138c7def" providerId="ADAL" clId="{093A7180-BA02-4748-9065-F59269094EBD}" dt="2022-10-13T01:57:43.281" v="6091" actId="20577"/>
        <pc:sldMkLst>
          <pc:docMk/>
          <pc:sldMk cId="2126971651" sldId="525"/>
        </pc:sldMkLst>
        <pc:spChg chg="mod">
          <ac:chgData name="林昆翰" userId="e134c39f-01c7-4ada-bc3e-283c138c7def" providerId="ADAL" clId="{093A7180-BA02-4748-9065-F59269094EBD}" dt="2022-10-13T01:57:43.281" v="6091" actId="20577"/>
          <ac:spMkLst>
            <pc:docMk/>
            <pc:sldMk cId="2126971651" sldId="525"/>
            <ac:spMk id="2" creationId="{BFCC01DF-BC82-3970-9652-01CC58ACF2C0}"/>
          </ac:spMkLst>
        </pc:spChg>
        <pc:spChg chg="mod">
          <ac:chgData name="林昆翰" userId="e134c39f-01c7-4ada-bc3e-283c138c7def" providerId="ADAL" clId="{093A7180-BA02-4748-9065-F59269094EBD}" dt="2022-10-13T01:57:06.597" v="6084" actId="164"/>
          <ac:spMkLst>
            <pc:docMk/>
            <pc:sldMk cId="2126971651" sldId="525"/>
            <ac:spMk id="18" creationId="{6994DB02-2578-EE72-6E70-531B03FB3500}"/>
          </ac:spMkLst>
        </pc:spChg>
        <pc:spChg chg="mod">
          <ac:chgData name="林昆翰" userId="e134c39f-01c7-4ada-bc3e-283c138c7def" providerId="ADAL" clId="{093A7180-BA02-4748-9065-F59269094EBD}" dt="2022-10-13T01:57:06.597" v="6084" actId="164"/>
          <ac:spMkLst>
            <pc:docMk/>
            <pc:sldMk cId="2126971651" sldId="525"/>
            <ac:spMk id="19" creationId="{8FFB9DE3-9C00-9ECD-94C2-20BEA8A2B47B}"/>
          </ac:spMkLst>
        </pc:spChg>
        <pc:spChg chg="mod">
          <ac:chgData name="林昆翰" userId="e134c39f-01c7-4ada-bc3e-283c138c7def" providerId="ADAL" clId="{093A7180-BA02-4748-9065-F59269094EBD}" dt="2022-10-13T01:57:06.597" v="6084" actId="164"/>
          <ac:spMkLst>
            <pc:docMk/>
            <pc:sldMk cId="2126971651" sldId="525"/>
            <ac:spMk id="20" creationId="{F9C7AF49-5FF8-2E8D-92C3-5E6CC0EE31FB}"/>
          </ac:spMkLst>
        </pc:spChg>
        <pc:grpChg chg="add mod">
          <ac:chgData name="林昆翰" userId="e134c39f-01c7-4ada-bc3e-283c138c7def" providerId="ADAL" clId="{093A7180-BA02-4748-9065-F59269094EBD}" dt="2022-10-13T01:57:06.597" v="6084" actId="164"/>
          <ac:grpSpMkLst>
            <pc:docMk/>
            <pc:sldMk cId="2126971651" sldId="525"/>
            <ac:grpSpMk id="3" creationId="{0ECEC004-1794-EF2D-29EF-BBA425D3EC90}"/>
          </ac:grpSpMkLst>
        </pc:grpChg>
        <pc:picChg chg="mod">
          <ac:chgData name="林昆翰" userId="e134c39f-01c7-4ada-bc3e-283c138c7def" providerId="ADAL" clId="{093A7180-BA02-4748-9065-F59269094EBD}" dt="2022-10-13T01:57:06.597" v="6084" actId="164"/>
          <ac:picMkLst>
            <pc:docMk/>
            <pc:sldMk cId="2126971651" sldId="525"/>
            <ac:picMk id="10" creationId="{F875842D-A55F-2260-607F-78FECD79520C}"/>
          </ac:picMkLst>
        </pc:picChg>
      </pc:sldChg>
      <pc:sldChg chg="addSp delSp modSp mod modAnim">
        <pc:chgData name="林昆翰" userId="e134c39f-01c7-4ada-bc3e-283c138c7def" providerId="ADAL" clId="{093A7180-BA02-4748-9065-F59269094EBD}" dt="2022-10-13T02:00:18.863" v="6126" actId="20577"/>
        <pc:sldMkLst>
          <pc:docMk/>
          <pc:sldMk cId="1298799636" sldId="527"/>
        </pc:sldMkLst>
        <pc:spChg chg="add del">
          <ac:chgData name="林昆翰" userId="e134c39f-01c7-4ada-bc3e-283c138c7def" providerId="ADAL" clId="{093A7180-BA02-4748-9065-F59269094EBD}" dt="2022-10-09T11:23:31.211" v="718" actId="22"/>
          <ac:spMkLst>
            <pc:docMk/>
            <pc:sldMk cId="1298799636" sldId="527"/>
            <ac:spMk id="6" creationId="{C0246FC6-719D-090F-905D-9B91B83DF086}"/>
          </ac:spMkLst>
        </pc:spChg>
        <pc:spChg chg="add mod">
          <ac:chgData name="林昆翰" userId="e134c39f-01c7-4ada-bc3e-283c138c7def" providerId="ADAL" clId="{093A7180-BA02-4748-9065-F59269094EBD}" dt="2022-10-09T11:27:05.976" v="858" actId="14100"/>
          <ac:spMkLst>
            <pc:docMk/>
            <pc:sldMk cId="1298799636" sldId="527"/>
            <ac:spMk id="10" creationId="{9A6D5928-1458-B34B-5A31-FA97A91A35AB}"/>
          </ac:spMkLst>
        </pc:spChg>
        <pc:spChg chg="mod">
          <ac:chgData name="林昆翰" userId="e134c39f-01c7-4ada-bc3e-283c138c7def" providerId="ADAL" clId="{093A7180-BA02-4748-9065-F59269094EBD}" dt="2022-10-13T02:00:18.863" v="6126" actId="20577"/>
          <ac:spMkLst>
            <pc:docMk/>
            <pc:sldMk cId="1298799636" sldId="527"/>
            <ac:spMk id="16" creationId="{78CA60AE-883A-E837-0F1F-FBE80E912A1D}"/>
          </ac:spMkLst>
        </pc:spChg>
        <pc:spChg chg="add del">
          <ac:chgData name="林昆翰" userId="e134c39f-01c7-4ada-bc3e-283c138c7def" providerId="ADAL" clId="{093A7180-BA02-4748-9065-F59269094EBD}" dt="2022-10-09T11:27:09.400" v="862" actId="22"/>
          <ac:spMkLst>
            <pc:docMk/>
            <pc:sldMk cId="1298799636" sldId="527"/>
            <ac:spMk id="17" creationId="{FFD42D1E-9242-1836-FEE1-14210CE8BCDF}"/>
          </ac:spMkLst>
        </pc:spChg>
        <pc:spChg chg="add mod">
          <ac:chgData name="林昆翰" userId="e134c39f-01c7-4ada-bc3e-283c138c7def" providerId="ADAL" clId="{093A7180-BA02-4748-9065-F59269094EBD}" dt="2022-10-09T11:27:16.847" v="867" actId="1076"/>
          <ac:spMkLst>
            <pc:docMk/>
            <pc:sldMk cId="1298799636" sldId="527"/>
            <ac:spMk id="19" creationId="{5560B6FA-DB89-2E11-BFC1-A5D2A49C5A02}"/>
          </ac:spMkLst>
        </pc:spChg>
      </pc:sldChg>
      <pc:sldChg chg="addSp delSp modSp mod">
        <pc:chgData name="林昆翰" userId="e134c39f-01c7-4ada-bc3e-283c138c7def" providerId="ADAL" clId="{093A7180-BA02-4748-9065-F59269094EBD}" dt="2022-10-13T01:52:07.325" v="6022"/>
        <pc:sldMkLst>
          <pc:docMk/>
          <pc:sldMk cId="2687367698" sldId="529"/>
        </pc:sldMkLst>
        <pc:spChg chg="del">
          <ac:chgData name="林昆翰" userId="e134c39f-01c7-4ada-bc3e-283c138c7def" providerId="ADAL" clId="{093A7180-BA02-4748-9065-F59269094EBD}" dt="2022-10-13T01:52:07.121" v="6021" actId="478"/>
          <ac:spMkLst>
            <pc:docMk/>
            <pc:sldMk cId="2687367698" sldId="529"/>
            <ac:spMk id="2" creationId="{20C5C65A-0E91-8EA9-DD94-AB53FF37FF92}"/>
          </ac:spMkLst>
        </pc:spChg>
        <pc:spChg chg="add mod">
          <ac:chgData name="林昆翰" userId="e134c39f-01c7-4ada-bc3e-283c138c7def" providerId="ADAL" clId="{093A7180-BA02-4748-9065-F59269094EBD}" dt="2022-10-13T01:52:07.325" v="6022"/>
          <ac:spMkLst>
            <pc:docMk/>
            <pc:sldMk cId="2687367698" sldId="529"/>
            <ac:spMk id="16" creationId="{4E9B7043-C24F-6709-0E70-5B509A365DB7}"/>
          </ac:spMkLst>
        </pc:spChg>
      </pc:sldChg>
      <pc:sldChg chg="addSp delSp modSp mod">
        <pc:chgData name="林昆翰" userId="e134c39f-01c7-4ada-bc3e-283c138c7def" providerId="ADAL" clId="{093A7180-BA02-4748-9065-F59269094EBD}" dt="2022-10-13T01:52:11.445" v="6024"/>
        <pc:sldMkLst>
          <pc:docMk/>
          <pc:sldMk cId="198059185" sldId="530"/>
        </pc:sldMkLst>
        <pc:spChg chg="del">
          <ac:chgData name="林昆翰" userId="e134c39f-01c7-4ada-bc3e-283c138c7def" providerId="ADAL" clId="{093A7180-BA02-4748-9065-F59269094EBD}" dt="2022-10-13T01:52:11.268" v="6023" actId="478"/>
          <ac:spMkLst>
            <pc:docMk/>
            <pc:sldMk cId="198059185" sldId="530"/>
            <ac:spMk id="2" creationId="{20C5C65A-0E91-8EA9-DD94-AB53FF37FF92}"/>
          </ac:spMkLst>
        </pc:spChg>
        <pc:spChg chg="add mod">
          <ac:chgData name="林昆翰" userId="e134c39f-01c7-4ada-bc3e-283c138c7def" providerId="ADAL" clId="{093A7180-BA02-4748-9065-F59269094EBD}" dt="2022-10-13T01:52:11.445" v="6024"/>
          <ac:spMkLst>
            <pc:docMk/>
            <pc:sldMk cId="198059185" sldId="530"/>
            <ac:spMk id="16" creationId="{4EED13F1-8B66-0A70-2B63-39E10CF70510}"/>
          </ac:spMkLst>
        </pc:spChg>
      </pc:sldChg>
      <pc:sldChg chg="addSp delSp modSp mod">
        <pc:chgData name="林昆翰" userId="e134c39f-01c7-4ada-bc3e-283c138c7def" providerId="ADAL" clId="{093A7180-BA02-4748-9065-F59269094EBD}" dt="2022-10-13T01:55:59.027" v="6028"/>
        <pc:sldMkLst>
          <pc:docMk/>
          <pc:sldMk cId="1111187513" sldId="531"/>
        </pc:sldMkLst>
        <pc:spChg chg="del">
          <ac:chgData name="林昆翰" userId="e134c39f-01c7-4ada-bc3e-283c138c7def" providerId="ADAL" clId="{093A7180-BA02-4748-9065-F59269094EBD}" dt="2022-10-13T01:52:14.439" v="6025" actId="478"/>
          <ac:spMkLst>
            <pc:docMk/>
            <pc:sldMk cId="1111187513" sldId="531"/>
            <ac:spMk id="2" creationId="{20C5C65A-0E91-8EA9-DD94-AB53FF37FF92}"/>
          </ac:spMkLst>
        </pc:spChg>
        <pc:spChg chg="add del mod">
          <ac:chgData name="林昆翰" userId="e134c39f-01c7-4ada-bc3e-283c138c7def" providerId="ADAL" clId="{093A7180-BA02-4748-9065-F59269094EBD}" dt="2022-10-13T01:55:59.027" v="6028"/>
          <ac:spMkLst>
            <pc:docMk/>
            <pc:sldMk cId="1111187513" sldId="531"/>
            <ac:spMk id="16" creationId="{C4790412-ED4F-4ACA-2165-4596CE1C7CC8}"/>
          </ac:spMkLst>
        </pc:spChg>
      </pc:sldChg>
      <pc:sldChg chg="modSp mod modNotesTx">
        <pc:chgData name="林昆翰" userId="e134c39f-01c7-4ada-bc3e-283c138c7def" providerId="ADAL" clId="{093A7180-BA02-4748-9065-F59269094EBD}" dt="2022-10-13T01:56:20.385" v="6083" actId="20577"/>
        <pc:sldMkLst>
          <pc:docMk/>
          <pc:sldMk cId="2895697" sldId="532"/>
        </pc:sldMkLst>
        <pc:spChg chg="mod">
          <ac:chgData name="林昆翰" userId="e134c39f-01c7-4ada-bc3e-283c138c7def" providerId="ADAL" clId="{093A7180-BA02-4748-9065-F59269094EBD}" dt="2022-10-09T08:43:23.120" v="42" actId="20577"/>
          <ac:spMkLst>
            <pc:docMk/>
            <pc:sldMk cId="2895697" sldId="532"/>
            <ac:spMk id="11" creationId="{2D5497F1-4D8F-4C4D-A4A3-29DEBA832C37}"/>
          </ac:spMkLst>
        </pc:spChg>
      </pc:sldChg>
      <pc:sldChg chg="addSp delSp modSp add mod modAnim modNotesTx">
        <pc:chgData name="林昆翰" userId="e134c39f-01c7-4ada-bc3e-283c138c7def" providerId="ADAL" clId="{093A7180-BA02-4748-9065-F59269094EBD}" dt="2022-10-13T02:03:59.529" v="6145"/>
        <pc:sldMkLst>
          <pc:docMk/>
          <pc:sldMk cId="4244780000" sldId="533"/>
        </pc:sldMkLst>
        <pc:spChg chg="mod">
          <ac:chgData name="林昆翰" userId="e134c39f-01c7-4ada-bc3e-283c138c7def" providerId="ADAL" clId="{093A7180-BA02-4748-9065-F59269094EBD}" dt="2022-10-13T02:02:44.628" v="6133" actId="5793"/>
          <ac:spMkLst>
            <pc:docMk/>
            <pc:sldMk cId="4244780000" sldId="533"/>
            <ac:spMk id="2" creationId="{8A43777F-F113-5685-DCEA-FBC1AE3CBA2F}"/>
          </ac:spMkLst>
        </pc:spChg>
        <pc:spChg chg="add del mod">
          <ac:chgData name="林昆翰" userId="e134c39f-01c7-4ada-bc3e-283c138c7def" providerId="ADAL" clId="{093A7180-BA02-4748-9065-F59269094EBD}" dt="2022-10-10T01:50:19.442" v="2934" actId="478"/>
          <ac:spMkLst>
            <pc:docMk/>
            <pc:sldMk cId="4244780000" sldId="533"/>
            <ac:spMk id="3" creationId="{33223D69-6330-7AB5-7078-A5851581BCB5}"/>
          </ac:spMkLst>
        </pc:spChg>
        <pc:spChg chg="add mod">
          <ac:chgData name="林昆翰" userId="e134c39f-01c7-4ada-bc3e-283c138c7def" providerId="ADAL" clId="{093A7180-BA02-4748-9065-F59269094EBD}" dt="2022-10-13T02:02:39.879" v="6128" actId="1038"/>
          <ac:spMkLst>
            <pc:docMk/>
            <pc:sldMk cId="4244780000" sldId="533"/>
            <ac:spMk id="6" creationId="{53024B6F-1ED1-9F18-1AD9-9A8306FBE567}"/>
          </ac:spMkLst>
        </pc:spChg>
        <pc:spChg chg="add del mod">
          <ac:chgData name="林昆翰" userId="e134c39f-01c7-4ada-bc3e-283c138c7def" providerId="ADAL" clId="{093A7180-BA02-4748-9065-F59269094EBD}" dt="2022-10-09T09:47:55.178" v="352" actId="478"/>
          <ac:spMkLst>
            <pc:docMk/>
            <pc:sldMk cId="4244780000" sldId="533"/>
            <ac:spMk id="6" creationId="{E26E86D8-DA4B-123F-146A-60FE605BC7D8}"/>
          </ac:spMkLst>
        </pc:spChg>
        <pc:spChg chg="add mod">
          <ac:chgData name="林昆翰" userId="e134c39f-01c7-4ada-bc3e-283c138c7def" providerId="ADAL" clId="{093A7180-BA02-4748-9065-F59269094EBD}" dt="2022-10-10T01:50:12.888" v="2931" actId="1076"/>
          <ac:spMkLst>
            <pc:docMk/>
            <pc:sldMk cId="4244780000" sldId="533"/>
            <ac:spMk id="9" creationId="{D9569522-290C-42A6-F310-5E9897DE444D}"/>
          </ac:spMkLst>
        </pc:spChg>
        <pc:spChg chg="add mod">
          <ac:chgData name="林昆翰" userId="e134c39f-01c7-4ada-bc3e-283c138c7def" providerId="ADAL" clId="{093A7180-BA02-4748-9065-F59269094EBD}" dt="2022-10-10T01:50:16.436" v="2932" actId="1076"/>
          <ac:spMkLst>
            <pc:docMk/>
            <pc:sldMk cId="4244780000" sldId="533"/>
            <ac:spMk id="10" creationId="{6267D68C-E7F9-E457-AC6F-861BA2A942DD}"/>
          </ac:spMkLst>
        </pc:spChg>
        <pc:spChg chg="mod">
          <ac:chgData name="林昆翰" userId="e134c39f-01c7-4ada-bc3e-283c138c7def" providerId="ADAL" clId="{093A7180-BA02-4748-9065-F59269094EBD}" dt="2022-10-10T07:48:21.023" v="5220" actId="207"/>
          <ac:spMkLst>
            <pc:docMk/>
            <pc:sldMk cId="4244780000" sldId="533"/>
            <ac:spMk id="11" creationId="{2D5497F1-4D8F-4C4D-A4A3-29DEBA832C37}"/>
          </ac:spMkLst>
        </pc:spChg>
        <pc:spChg chg="add mod">
          <ac:chgData name="林昆翰" userId="e134c39f-01c7-4ada-bc3e-283c138c7def" providerId="ADAL" clId="{093A7180-BA02-4748-9065-F59269094EBD}" dt="2022-10-10T01:50:30.834" v="2938" actId="14100"/>
          <ac:spMkLst>
            <pc:docMk/>
            <pc:sldMk cId="4244780000" sldId="533"/>
            <ac:spMk id="12" creationId="{E8D5425B-10C2-2C8A-01A3-495F361D675E}"/>
          </ac:spMkLst>
        </pc:spChg>
        <pc:spChg chg="add mod">
          <ac:chgData name="林昆翰" userId="e134c39f-01c7-4ada-bc3e-283c138c7def" providerId="ADAL" clId="{093A7180-BA02-4748-9065-F59269094EBD}" dt="2022-10-10T01:50:40.081" v="2941" actId="14100"/>
          <ac:spMkLst>
            <pc:docMk/>
            <pc:sldMk cId="4244780000" sldId="533"/>
            <ac:spMk id="13" creationId="{070D409A-681D-0EA0-65A3-4914381C0952}"/>
          </ac:spMkLst>
        </pc:spChg>
        <pc:spChg chg="add del">
          <ac:chgData name="林昆翰" userId="e134c39f-01c7-4ada-bc3e-283c138c7def" providerId="ADAL" clId="{093A7180-BA02-4748-9065-F59269094EBD}" dt="2022-10-09T10:34:52.067" v="481" actId="22"/>
          <ac:spMkLst>
            <pc:docMk/>
            <pc:sldMk cId="4244780000" sldId="533"/>
            <ac:spMk id="13" creationId="{E1108EE8-CD99-DF55-FE26-4E713EE7B3BB}"/>
          </ac:spMkLst>
        </pc:spChg>
        <pc:spChg chg="add del mod">
          <ac:chgData name="林昆翰" userId="e134c39f-01c7-4ada-bc3e-283c138c7def" providerId="ADAL" clId="{093A7180-BA02-4748-9065-F59269094EBD}" dt="2022-10-10T01:50:18.534" v="2933" actId="478"/>
          <ac:spMkLst>
            <pc:docMk/>
            <pc:sldMk cId="4244780000" sldId="533"/>
            <ac:spMk id="16" creationId="{97F544B7-2A86-ECCE-6992-778DED7E8CF0}"/>
          </ac:spMkLst>
        </pc:spChg>
      </pc:sldChg>
      <pc:sldChg chg="modSp add mod">
        <pc:chgData name="林昆翰" userId="e134c39f-01c7-4ada-bc3e-283c138c7def" providerId="ADAL" clId="{093A7180-BA02-4748-9065-F59269094EBD}" dt="2022-10-09T11:11:17.660" v="667" actId="1076"/>
        <pc:sldMkLst>
          <pc:docMk/>
          <pc:sldMk cId="3098384723" sldId="553"/>
        </pc:sldMkLst>
        <pc:spChg chg="mod">
          <ac:chgData name="林昆翰" userId="e134c39f-01c7-4ada-bc3e-283c138c7def" providerId="ADAL" clId="{093A7180-BA02-4748-9065-F59269094EBD}" dt="2022-10-09T11:11:17.660" v="667" actId="1076"/>
          <ac:spMkLst>
            <pc:docMk/>
            <pc:sldMk cId="3098384723" sldId="553"/>
            <ac:spMk id="9" creationId="{B1786B3B-B83A-0289-988E-5F4E6609010F}"/>
          </ac:spMkLst>
        </pc:spChg>
      </pc:sldChg>
      <pc:sldChg chg="addSp delSp modSp add mod modAnim modNotesTx">
        <pc:chgData name="林昆翰" userId="e134c39f-01c7-4ada-bc3e-283c138c7def" providerId="ADAL" clId="{093A7180-BA02-4748-9065-F59269094EBD}" dt="2022-10-13T02:05:37.820" v="6192"/>
        <pc:sldMkLst>
          <pc:docMk/>
          <pc:sldMk cId="1758102105" sldId="554"/>
        </pc:sldMkLst>
        <pc:spChg chg="del">
          <ac:chgData name="林昆翰" userId="e134c39f-01c7-4ada-bc3e-283c138c7def" providerId="ADAL" clId="{093A7180-BA02-4748-9065-F59269094EBD}" dt="2022-10-09T11:31:37.006" v="868" actId="478"/>
          <ac:spMkLst>
            <pc:docMk/>
            <pc:sldMk cId="1758102105" sldId="554"/>
            <ac:spMk id="2" creationId="{8A43777F-F113-5685-DCEA-FBC1AE3CBA2F}"/>
          </ac:spMkLst>
        </pc:spChg>
        <pc:spChg chg="add mod">
          <ac:chgData name="林昆翰" userId="e134c39f-01c7-4ada-bc3e-283c138c7def" providerId="ADAL" clId="{093A7180-BA02-4748-9065-F59269094EBD}" dt="2022-10-13T02:04:55.345" v="6150" actId="1076"/>
          <ac:spMkLst>
            <pc:docMk/>
            <pc:sldMk cId="1758102105" sldId="554"/>
            <ac:spMk id="2" creationId="{C856664F-FB88-0557-A4B8-DD81A77E949F}"/>
          </ac:spMkLst>
        </pc:spChg>
        <pc:spChg chg="del">
          <ac:chgData name="林昆翰" userId="e134c39f-01c7-4ada-bc3e-283c138c7def" providerId="ADAL" clId="{093A7180-BA02-4748-9065-F59269094EBD}" dt="2022-10-09T11:31:37.006" v="868" actId="478"/>
          <ac:spMkLst>
            <pc:docMk/>
            <pc:sldMk cId="1758102105" sldId="554"/>
            <ac:spMk id="3" creationId="{33223D69-6330-7AB5-7078-A5851581BCB5}"/>
          </ac:spMkLst>
        </pc:spChg>
        <pc:spChg chg="add mod">
          <ac:chgData name="林昆翰" userId="e134c39f-01c7-4ada-bc3e-283c138c7def" providerId="ADAL" clId="{093A7180-BA02-4748-9065-F59269094EBD}" dt="2022-10-09T11:31:41.544" v="870" actId="1076"/>
          <ac:spMkLst>
            <pc:docMk/>
            <pc:sldMk cId="1758102105" sldId="554"/>
            <ac:spMk id="6" creationId="{F5AD5849-CB4A-C074-35F3-BD750C867AF9}"/>
          </ac:spMkLst>
        </pc:spChg>
        <pc:spChg chg="add del">
          <ac:chgData name="林昆翰" userId="e134c39f-01c7-4ada-bc3e-283c138c7def" providerId="ADAL" clId="{093A7180-BA02-4748-9065-F59269094EBD}" dt="2022-10-13T02:05:01.182" v="6153" actId="22"/>
          <ac:spMkLst>
            <pc:docMk/>
            <pc:sldMk cId="1758102105" sldId="554"/>
            <ac:spMk id="9" creationId="{5187AA48-754B-7F54-22B4-5D37B8F0EE12}"/>
          </ac:spMkLst>
        </pc:spChg>
        <pc:spChg chg="del">
          <ac:chgData name="林昆翰" userId="e134c39f-01c7-4ada-bc3e-283c138c7def" providerId="ADAL" clId="{093A7180-BA02-4748-9065-F59269094EBD}" dt="2022-10-09T11:31:37.006" v="868" actId="478"/>
          <ac:spMkLst>
            <pc:docMk/>
            <pc:sldMk cId="1758102105" sldId="554"/>
            <ac:spMk id="9" creationId="{D9569522-290C-42A6-F310-5E9897DE444D}"/>
          </ac:spMkLst>
        </pc:spChg>
        <pc:spChg chg="del">
          <ac:chgData name="林昆翰" userId="e134c39f-01c7-4ada-bc3e-283c138c7def" providerId="ADAL" clId="{093A7180-BA02-4748-9065-F59269094EBD}" dt="2022-10-09T11:31:37.006" v="868" actId="478"/>
          <ac:spMkLst>
            <pc:docMk/>
            <pc:sldMk cId="1758102105" sldId="554"/>
            <ac:spMk id="10" creationId="{6267D68C-E7F9-E457-AC6F-861BA2A942DD}"/>
          </ac:spMkLst>
        </pc:spChg>
        <pc:spChg chg="mod">
          <ac:chgData name="林昆翰" userId="e134c39f-01c7-4ada-bc3e-283c138c7def" providerId="ADAL" clId="{093A7180-BA02-4748-9065-F59269094EBD}" dt="2022-10-09T11:13:06.647" v="685" actId="20577"/>
          <ac:spMkLst>
            <pc:docMk/>
            <pc:sldMk cId="1758102105" sldId="554"/>
            <ac:spMk id="11" creationId="{2D5497F1-4D8F-4C4D-A4A3-29DEBA832C37}"/>
          </ac:spMkLst>
        </pc:spChg>
        <pc:spChg chg="add mod">
          <ac:chgData name="林昆翰" userId="e134c39f-01c7-4ada-bc3e-283c138c7def" providerId="ADAL" clId="{093A7180-BA02-4748-9065-F59269094EBD}" dt="2022-10-09T11:42:27.379" v="1095" actId="21"/>
          <ac:spMkLst>
            <pc:docMk/>
            <pc:sldMk cId="1758102105" sldId="554"/>
            <ac:spMk id="12" creationId="{128D3BD6-85F4-024B-5C79-307793987C52}"/>
          </ac:spMkLst>
        </pc:spChg>
        <pc:spChg chg="add mod">
          <ac:chgData name="林昆翰" userId="e134c39f-01c7-4ada-bc3e-283c138c7def" providerId="ADAL" clId="{093A7180-BA02-4748-9065-F59269094EBD}" dt="2022-10-09T11:31:41.544" v="870" actId="1076"/>
          <ac:spMkLst>
            <pc:docMk/>
            <pc:sldMk cId="1758102105" sldId="554"/>
            <ac:spMk id="13" creationId="{A145EFCE-EA81-E425-D912-9045745A65A6}"/>
          </ac:spMkLst>
        </pc:spChg>
        <pc:spChg chg="add mod">
          <ac:chgData name="林昆翰" userId="e134c39f-01c7-4ada-bc3e-283c138c7def" providerId="ADAL" clId="{093A7180-BA02-4748-9065-F59269094EBD}" dt="2022-10-09T11:34:29.119" v="979" actId="1076"/>
          <ac:spMkLst>
            <pc:docMk/>
            <pc:sldMk cId="1758102105" sldId="554"/>
            <ac:spMk id="14" creationId="{D38EAA6A-07AE-A9AF-3DA7-8D88F5AFAFDF}"/>
          </ac:spMkLst>
        </pc:spChg>
        <pc:spChg chg="del">
          <ac:chgData name="林昆翰" userId="e134c39f-01c7-4ada-bc3e-283c138c7def" providerId="ADAL" clId="{093A7180-BA02-4748-9065-F59269094EBD}" dt="2022-10-09T11:31:37.006" v="868" actId="478"/>
          <ac:spMkLst>
            <pc:docMk/>
            <pc:sldMk cId="1758102105" sldId="554"/>
            <ac:spMk id="16" creationId="{97F544B7-2A86-ECCE-6992-778DED7E8CF0}"/>
          </ac:spMkLst>
        </pc:spChg>
        <pc:spChg chg="add mod">
          <ac:chgData name="林昆翰" userId="e134c39f-01c7-4ada-bc3e-283c138c7def" providerId="ADAL" clId="{093A7180-BA02-4748-9065-F59269094EBD}" dt="2022-10-13T02:05:31.722" v="6191" actId="1076"/>
          <ac:spMkLst>
            <pc:docMk/>
            <pc:sldMk cId="1758102105" sldId="554"/>
            <ac:spMk id="16" creationId="{AA408256-D234-764E-8C14-0D64E81A7405}"/>
          </ac:spMkLst>
        </pc:spChg>
        <pc:spChg chg="add mod">
          <ac:chgData name="林昆翰" userId="e134c39f-01c7-4ada-bc3e-283c138c7def" providerId="ADAL" clId="{093A7180-BA02-4748-9065-F59269094EBD}" dt="2022-10-09T11:31:41.544" v="870" actId="1076"/>
          <ac:spMkLst>
            <pc:docMk/>
            <pc:sldMk cId="1758102105" sldId="554"/>
            <ac:spMk id="17" creationId="{CE7F0656-B098-C5F8-9E47-706DB30B92BF}"/>
          </ac:spMkLst>
        </pc:spChg>
        <pc:spChg chg="add mod">
          <ac:chgData name="林昆翰" userId="e134c39f-01c7-4ada-bc3e-283c138c7def" providerId="ADAL" clId="{093A7180-BA02-4748-9065-F59269094EBD}" dt="2022-10-09T11:35:33.133" v="1000" actId="1076"/>
          <ac:spMkLst>
            <pc:docMk/>
            <pc:sldMk cId="1758102105" sldId="554"/>
            <ac:spMk id="18" creationId="{F1D8C847-E969-9426-A623-412C96F19CC6}"/>
          </ac:spMkLst>
        </pc:spChg>
        <pc:spChg chg="add mod">
          <ac:chgData name="林昆翰" userId="e134c39f-01c7-4ada-bc3e-283c138c7def" providerId="ADAL" clId="{093A7180-BA02-4748-9065-F59269094EBD}" dt="2022-10-09T11:31:41.544" v="870" actId="1076"/>
          <ac:spMkLst>
            <pc:docMk/>
            <pc:sldMk cId="1758102105" sldId="554"/>
            <ac:spMk id="19" creationId="{5DA71E24-17D6-55EB-A7C4-FD19B21F2DC8}"/>
          </ac:spMkLst>
        </pc:spChg>
        <pc:spChg chg="add mod">
          <ac:chgData name="林昆翰" userId="e134c39f-01c7-4ada-bc3e-283c138c7def" providerId="ADAL" clId="{093A7180-BA02-4748-9065-F59269094EBD}" dt="2022-10-09T11:36:25.214" v="1024" actId="1038"/>
          <ac:spMkLst>
            <pc:docMk/>
            <pc:sldMk cId="1758102105" sldId="554"/>
            <ac:spMk id="20" creationId="{ED811D0C-CB5E-DEC4-F307-498B5E6B13FC}"/>
          </ac:spMkLst>
        </pc:spChg>
        <pc:spChg chg="add del">
          <ac:chgData name="林昆翰" userId="e134c39f-01c7-4ada-bc3e-283c138c7def" providerId="ADAL" clId="{093A7180-BA02-4748-9065-F59269094EBD}" dt="2022-10-09T11:31:47.756" v="872" actId="22"/>
          <ac:spMkLst>
            <pc:docMk/>
            <pc:sldMk cId="1758102105" sldId="554"/>
            <ac:spMk id="22" creationId="{DCCCCFCC-616A-0E62-EDE0-2D63EB1D13A8}"/>
          </ac:spMkLst>
        </pc:spChg>
        <pc:spChg chg="add del">
          <ac:chgData name="林昆翰" userId="e134c39f-01c7-4ada-bc3e-283c138c7def" providerId="ADAL" clId="{093A7180-BA02-4748-9065-F59269094EBD}" dt="2022-10-09T11:31:49.498" v="874" actId="22"/>
          <ac:spMkLst>
            <pc:docMk/>
            <pc:sldMk cId="1758102105" sldId="554"/>
            <ac:spMk id="24" creationId="{D26597A3-2BA0-86D7-5217-3E6940A8ACE5}"/>
          </ac:spMkLst>
        </pc:spChg>
        <pc:spChg chg="add mod">
          <ac:chgData name="林昆翰" userId="e134c39f-01c7-4ada-bc3e-283c138c7def" providerId="ADAL" clId="{093A7180-BA02-4748-9065-F59269094EBD}" dt="2022-10-13T02:04:57.809" v="6151"/>
          <ac:spMkLst>
            <pc:docMk/>
            <pc:sldMk cId="1758102105" sldId="554"/>
            <ac:spMk id="26" creationId="{CBC78197-EC27-82B9-3D35-1FFB3D41F02C}"/>
          </ac:spMkLst>
        </pc:spChg>
      </pc:sldChg>
      <pc:sldChg chg="addSp delSp modSp add mod modNotesTx">
        <pc:chgData name="林昆翰" userId="e134c39f-01c7-4ada-bc3e-283c138c7def" providerId="ADAL" clId="{093A7180-BA02-4748-9065-F59269094EBD}" dt="2022-10-10T03:19:32.398" v="5082" actId="20577"/>
        <pc:sldMkLst>
          <pc:docMk/>
          <pc:sldMk cId="3146867964" sldId="555"/>
        </pc:sldMkLst>
        <pc:spChg chg="add del">
          <ac:chgData name="林昆翰" userId="e134c39f-01c7-4ada-bc3e-283c138c7def" providerId="ADAL" clId="{093A7180-BA02-4748-9065-F59269094EBD}" dt="2022-10-09T11:40:24.508" v="1044" actId="22"/>
          <ac:spMkLst>
            <pc:docMk/>
            <pc:sldMk cId="3146867964" sldId="555"/>
            <ac:spMk id="3" creationId="{7131D637-A425-BAE8-E621-B71D723B02C6}"/>
          </ac:spMkLst>
        </pc:spChg>
        <pc:spChg chg="del">
          <ac:chgData name="林昆翰" userId="e134c39f-01c7-4ada-bc3e-283c138c7def" providerId="ADAL" clId="{093A7180-BA02-4748-9065-F59269094EBD}" dt="2022-10-09T11:40:13.566" v="1042" actId="478"/>
          <ac:spMkLst>
            <pc:docMk/>
            <pc:sldMk cId="3146867964" sldId="555"/>
            <ac:spMk id="6" creationId="{F5AD5849-CB4A-C074-35F3-BD750C867AF9}"/>
          </ac:spMkLst>
        </pc:spChg>
        <pc:spChg chg="add del">
          <ac:chgData name="林昆翰" userId="e134c39f-01c7-4ada-bc3e-283c138c7def" providerId="ADAL" clId="{093A7180-BA02-4748-9065-F59269094EBD}" dt="2022-10-09T11:40:27.723" v="1046" actId="22"/>
          <ac:spMkLst>
            <pc:docMk/>
            <pc:sldMk cId="3146867964" sldId="555"/>
            <ac:spMk id="10" creationId="{81EC9633-6579-6D15-0243-8A75BF9DF075}"/>
          </ac:spMkLst>
        </pc:spChg>
        <pc:spChg chg="mod">
          <ac:chgData name="林昆翰" userId="e134c39f-01c7-4ada-bc3e-283c138c7def" providerId="ADAL" clId="{093A7180-BA02-4748-9065-F59269094EBD}" dt="2022-10-09T11:39:58.114" v="1041" actId="20577"/>
          <ac:spMkLst>
            <pc:docMk/>
            <pc:sldMk cId="3146867964" sldId="555"/>
            <ac:spMk id="11" creationId="{2D5497F1-4D8F-4C4D-A4A3-29DEBA832C37}"/>
          </ac:spMkLst>
        </pc:spChg>
        <pc:spChg chg="del">
          <ac:chgData name="林昆翰" userId="e134c39f-01c7-4ada-bc3e-283c138c7def" providerId="ADAL" clId="{093A7180-BA02-4748-9065-F59269094EBD}" dt="2022-10-09T11:40:13.566" v="1042" actId="478"/>
          <ac:spMkLst>
            <pc:docMk/>
            <pc:sldMk cId="3146867964" sldId="555"/>
            <ac:spMk id="12" creationId="{128D3BD6-85F4-024B-5C79-307793987C52}"/>
          </ac:spMkLst>
        </pc:spChg>
        <pc:spChg chg="del">
          <ac:chgData name="林昆翰" userId="e134c39f-01c7-4ada-bc3e-283c138c7def" providerId="ADAL" clId="{093A7180-BA02-4748-9065-F59269094EBD}" dt="2022-10-09T11:40:13.566" v="1042" actId="478"/>
          <ac:spMkLst>
            <pc:docMk/>
            <pc:sldMk cId="3146867964" sldId="555"/>
            <ac:spMk id="13" creationId="{A145EFCE-EA81-E425-D912-9045745A65A6}"/>
          </ac:spMkLst>
        </pc:spChg>
        <pc:spChg chg="del">
          <ac:chgData name="林昆翰" userId="e134c39f-01c7-4ada-bc3e-283c138c7def" providerId="ADAL" clId="{093A7180-BA02-4748-9065-F59269094EBD}" dt="2022-10-09T11:40:13.566" v="1042" actId="478"/>
          <ac:spMkLst>
            <pc:docMk/>
            <pc:sldMk cId="3146867964" sldId="555"/>
            <ac:spMk id="14" creationId="{D38EAA6A-07AE-A9AF-3DA7-8D88F5AFAFDF}"/>
          </ac:spMkLst>
        </pc:spChg>
        <pc:spChg chg="del">
          <ac:chgData name="林昆翰" userId="e134c39f-01c7-4ada-bc3e-283c138c7def" providerId="ADAL" clId="{093A7180-BA02-4748-9065-F59269094EBD}" dt="2022-10-09T11:40:13.566" v="1042" actId="478"/>
          <ac:spMkLst>
            <pc:docMk/>
            <pc:sldMk cId="3146867964" sldId="555"/>
            <ac:spMk id="17" creationId="{CE7F0656-B098-C5F8-9E47-706DB30B92BF}"/>
          </ac:spMkLst>
        </pc:spChg>
        <pc:spChg chg="del">
          <ac:chgData name="林昆翰" userId="e134c39f-01c7-4ada-bc3e-283c138c7def" providerId="ADAL" clId="{093A7180-BA02-4748-9065-F59269094EBD}" dt="2022-10-09T11:40:13.566" v="1042" actId="478"/>
          <ac:spMkLst>
            <pc:docMk/>
            <pc:sldMk cId="3146867964" sldId="555"/>
            <ac:spMk id="18" creationId="{F1D8C847-E969-9426-A623-412C96F19CC6}"/>
          </ac:spMkLst>
        </pc:spChg>
        <pc:spChg chg="del">
          <ac:chgData name="林昆翰" userId="e134c39f-01c7-4ada-bc3e-283c138c7def" providerId="ADAL" clId="{093A7180-BA02-4748-9065-F59269094EBD}" dt="2022-10-09T11:40:13.566" v="1042" actId="478"/>
          <ac:spMkLst>
            <pc:docMk/>
            <pc:sldMk cId="3146867964" sldId="555"/>
            <ac:spMk id="19" creationId="{5DA71E24-17D6-55EB-A7C4-FD19B21F2DC8}"/>
          </ac:spMkLst>
        </pc:spChg>
        <pc:spChg chg="del">
          <ac:chgData name="林昆翰" userId="e134c39f-01c7-4ada-bc3e-283c138c7def" providerId="ADAL" clId="{093A7180-BA02-4748-9065-F59269094EBD}" dt="2022-10-09T11:40:13.566" v="1042" actId="478"/>
          <ac:spMkLst>
            <pc:docMk/>
            <pc:sldMk cId="3146867964" sldId="555"/>
            <ac:spMk id="20" creationId="{ED811D0C-CB5E-DEC4-F307-498B5E6B13FC}"/>
          </ac:spMkLst>
        </pc:spChg>
        <pc:spChg chg="add del">
          <ac:chgData name="林昆翰" userId="e134c39f-01c7-4ada-bc3e-283c138c7def" providerId="ADAL" clId="{093A7180-BA02-4748-9065-F59269094EBD}" dt="2022-10-09T11:40:32.712" v="1048" actId="22"/>
          <ac:spMkLst>
            <pc:docMk/>
            <pc:sldMk cId="3146867964" sldId="555"/>
            <ac:spMk id="21" creationId="{F85CEE15-9FF7-2A34-71BA-EC5D629D2C73}"/>
          </ac:spMkLst>
        </pc:spChg>
        <pc:spChg chg="add mod">
          <ac:chgData name="林昆翰" userId="e134c39f-01c7-4ada-bc3e-283c138c7def" providerId="ADAL" clId="{093A7180-BA02-4748-9065-F59269094EBD}" dt="2022-10-09T11:41:52.644" v="1093" actId="1076"/>
          <ac:spMkLst>
            <pc:docMk/>
            <pc:sldMk cId="3146867964" sldId="555"/>
            <ac:spMk id="23" creationId="{7B201400-CFDB-2165-90C9-B95EDA925143}"/>
          </ac:spMkLst>
        </pc:spChg>
        <pc:spChg chg="add del">
          <ac:chgData name="林昆翰" userId="e134c39f-01c7-4ada-bc3e-283c138c7def" providerId="ADAL" clId="{093A7180-BA02-4748-9065-F59269094EBD}" dt="2022-10-09T11:42:30.905" v="1097" actId="22"/>
          <ac:spMkLst>
            <pc:docMk/>
            <pc:sldMk cId="3146867964" sldId="555"/>
            <ac:spMk id="25" creationId="{7ABCF25F-1B9B-2F42-56A2-D635549DC673}"/>
          </ac:spMkLst>
        </pc:spChg>
        <pc:spChg chg="del">
          <ac:chgData name="林昆翰" userId="e134c39f-01c7-4ada-bc3e-283c138c7def" providerId="ADAL" clId="{093A7180-BA02-4748-9065-F59269094EBD}" dt="2022-10-09T11:40:13.566" v="1042" actId="478"/>
          <ac:spMkLst>
            <pc:docMk/>
            <pc:sldMk cId="3146867964" sldId="555"/>
            <ac:spMk id="26" creationId="{CBC78197-EC27-82B9-3D35-1FFB3D41F02C}"/>
          </ac:spMkLst>
        </pc:spChg>
        <pc:spChg chg="add mod">
          <ac:chgData name="林昆翰" userId="e134c39f-01c7-4ada-bc3e-283c138c7def" providerId="ADAL" clId="{093A7180-BA02-4748-9065-F59269094EBD}" dt="2022-10-09T11:50:59.395" v="1256" actId="1076"/>
          <ac:spMkLst>
            <pc:docMk/>
            <pc:sldMk cId="3146867964" sldId="555"/>
            <ac:spMk id="28" creationId="{C177225C-916C-6C7E-CD5D-36541BDB29C5}"/>
          </ac:spMkLst>
        </pc:spChg>
        <pc:spChg chg="add del">
          <ac:chgData name="林昆翰" userId="e134c39f-01c7-4ada-bc3e-283c138c7def" providerId="ADAL" clId="{093A7180-BA02-4748-9065-F59269094EBD}" dt="2022-10-09T11:45:21.572" v="1135" actId="22"/>
          <ac:spMkLst>
            <pc:docMk/>
            <pc:sldMk cId="3146867964" sldId="555"/>
            <ac:spMk id="30" creationId="{6F566429-35FD-D2B8-9CAE-45903BB828BC}"/>
          </ac:spMkLst>
        </pc:spChg>
        <pc:spChg chg="add mod">
          <ac:chgData name="林昆翰" userId="e134c39f-01c7-4ada-bc3e-283c138c7def" providerId="ADAL" clId="{093A7180-BA02-4748-9065-F59269094EBD}" dt="2022-10-09T11:50:59.395" v="1256" actId="1076"/>
          <ac:spMkLst>
            <pc:docMk/>
            <pc:sldMk cId="3146867964" sldId="555"/>
            <ac:spMk id="32" creationId="{8425A429-CE32-E31F-55B3-896C76FD0FD7}"/>
          </ac:spMkLst>
        </pc:spChg>
        <pc:spChg chg="add del">
          <ac:chgData name="林昆翰" userId="e134c39f-01c7-4ada-bc3e-283c138c7def" providerId="ADAL" clId="{093A7180-BA02-4748-9065-F59269094EBD}" dt="2022-10-09T11:47:34.911" v="1179" actId="22"/>
          <ac:spMkLst>
            <pc:docMk/>
            <pc:sldMk cId="3146867964" sldId="555"/>
            <ac:spMk id="34" creationId="{B5B336A5-F97F-22A6-7DD1-38A8F4DD436D}"/>
          </ac:spMkLst>
        </pc:spChg>
        <pc:spChg chg="add mod">
          <ac:chgData name="林昆翰" userId="e134c39f-01c7-4ada-bc3e-283c138c7def" providerId="ADAL" clId="{093A7180-BA02-4748-9065-F59269094EBD}" dt="2022-10-09T11:51:02.327" v="1257" actId="14100"/>
          <ac:spMkLst>
            <pc:docMk/>
            <pc:sldMk cId="3146867964" sldId="555"/>
            <ac:spMk id="36" creationId="{E8EBE663-477D-DB3B-C1E8-D837F5D12257}"/>
          </ac:spMkLst>
        </pc:spChg>
        <pc:spChg chg="add del">
          <ac:chgData name="林昆翰" userId="e134c39f-01c7-4ada-bc3e-283c138c7def" providerId="ADAL" clId="{093A7180-BA02-4748-9065-F59269094EBD}" dt="2022-10-09T11:49:23.432" v="1212" actId="22"/>
          <ac:spMkLst>
            <pc:docMk/>
            <pc:sldMk cId="3146867964" sldId="555"/>
            <ac:spMk id="38" creationId="{AC66AFD7-242C-0E05-FBCA-68F5B3BE841C}"/>
          </ac:spMkLst>
        </pc:spChg>
        <pc:spChg chg="add mod">
          <ac:chgData name="林昆翰" userId="e134c39f-01c7-4ada-bc3e-283c138c7def" providerId="ADAL" clId="{093A7180-BA02-4748-9065-F59269094EBD}" dt="2022-10-09T11:50:59.395" v="1256" actId="1076"/>
          <ac:spMkLst>
            <pc:docMk/>
            <pc:sldMk cId="3146867964" sldId="555"/>
            <ac:spMk id="40" creationId="{A21A4DF5-15B3-BA21-C977-7EB9D176F3B5}"/>
          </ac:spMkLst>
        </pc:spChg>
      </pc:sldChg>
      <pc:sldChg chg="addSp delSp modSp add mod modNotesTx">
        <pc:chgData name="林昆翰" userId="e134c39f-01c7-4ada-bc3e-283c138c7def" providerId="ADAL" clId="{093A7180-BA02-4748-9065-F59269094EBD}" dt="2022-10-13T02:11:35.130" v="6269" actId="1076"/>
        <pc:sldMkLst>
          <pc:docMk/>
          <pc:sldMk cId="1205515161" sldId="556"/>
        </pc:sldMkLst>
        <pc:spChg chg="add del">
          <ac:chgData name="林昆翰" userId="e134c39f-01c7-4ada-bc3e-283c138c7def" providerId="ADAL" clId="{093A7180-BA02-4748-9065-F59269094EBD}" dt="2022-10-13T02:10:41.176" v="6212" actId="22"/>
          <ac:spMkLst>
            <pc:docMk/>
            <pc:sldMk cId="1205515161" sldId="556"/>
            <ac:spMk id="3" creationId="{9A5B59C2-52A0-7E38-8722-ADA89C21BDAD}"/>
          </ac:spMkLst>
        </pc:spChg>
        <pc:spChg chg="add mod">
          <ac:chgData name="林昆翰" userId="e134c39f-01c7-4ada-bc3e-283c138c7def" providerId="ADAL" clId="{093A7180-BA02-4748-9065-F59269094EBD}" dt="2022-10-13T02:11:26.735" v="6251" actId="1076"/>
          <ac:spMkLst>
            <pc:docMk/>
            <pc:sldMk cId="1205515161" sldId="556"/>
            <ac:spMk id="5" creationId="{5BE3A0EF-A083-99B5-5CA5-E8C95A4527C6}"/>
          </ac:spMkLst>
        </pc:spChg>
        <pc:spChg chg="add mod">
          <ac:chgData name="林昆翰" userId="e134c39f-01c7-4ada-bc3e-283c138c7def" providerId="ADAL" clId="{093A7180-BA02-4748-9065-F59269094EBD}" dt="2022-10-13T02:11:35.130" v="6269" actId="1076"/>
          <ac:spMkLst>
            <pc:docMk/>
            <pc:sldMk cId="1205515161" sldId="556"/>
            <ac:spMk id="6" creationId="{BECA593A-AA51-6FB2-73A5-FC738A2EBFE7}"/>
          </ac:spMkLst>
        </pc:spChg>
        <pc:spChg chg="del">
          <ac:chgData name="林昆翰" userId="e134c39f-01c7-4ada-bc3e-283c138c7def" providerId="ADAL" clId="{093A7180-BA02-4748-9065-F59269094EBD}" dt="2022-10-09T11:52:04.401" v="1272" actId="478"/>
          <ac:spMkLst>
            <pc:docMk/>
            <pc:sldMk cId="1205515161" sldId="556"/>
            <ac:spMk id="8" creationId="{E127CF91-3CEA-944A-895E-0AF0265AFF21}"/>
          </ac:spMkLst>
        </pc:spChg>
        <pc:spChg chg="del mod">
          <ac:chgData name="林昆翰" userId="e134c39f-01c7-4ada-bc3e-283c138c7def" providerId="ADAL" clId="{093A7180-BA02-4748-9065-F59269094EBD}" dt="2022-10-09T11:52:05.703" v="1273" actId="478"/>
          <ac:spMkLst>
            <pc:docMk/>
            <pc:sldMk cId="1205515161" sldId="556"/>
            <ac:spMk id="11" creationId="{2D5497F1-4D8F-4C4D-A4A3-29DEBA832C37}"/>
          </ac:spMkLst>
        </pc:spChg>
        <pc:spChg chg="del">
          <ac:chgData name="林昆翰" userId="e134c39f-01c7-4ada-bc3e-283c138c7def" providerId="ADAL" clId="{093A7180-BA02-4748-9065-F59269094EBD}" dt="2022-10-09T11:52:08.484" v="1275" actId="478"/>
          <ac:spMkLst>
            <pc:docMk/>
            <pc:sldMk cId="1205515161" sldId="556"/>
            <ac:spMk id="15" creationId="{A876B78D-82A2-434D-A54B-57835BFD1963}"/>
          </ac:spMkLst>
        </pc:spChg>
        <pc:spChg chg="del">
          <ac:chgData name="林昆翰" userId="e134c39f-01c7-4ada-bc3e-283c138c7def" providerId="ADAL" clId="{093A7180-BA02-4748-9065-F59269094EBD}" dt="2022-10-09T11:51:55.211" v="1270" actId="478"/>
          <ac:spMkLst>
            <pc:docMk/>
            <pc:sldMk cId="1205515161" sldId="556"/>
            <ac:spMk id="23" creationId="{7B201400-CFDB-2165-90C9-B95EDA925143}"/>
          </ac:spMkLst>
        </pc:spChg>
        <pc:spChg chg="del">
          <ac:chgData name="林昆翰" userId="e134c39f-01c7-4ada-bc3e-283c138c7def" providerId="ADAL" clId="{093A7180-BA02-4748-9065-F59269094EBD}" dt="2022-10-09T11:51:55.211" v="1270" actId="478"/>
          <ac:spMkLst>
            <pc:docMk/>
            <pc:sldMk cId="1205515161" sldId="556"/>
            <ac:spMk id="28" creationId="{C177225C-916C-6C7E-CD5D-36541BDB29C5}"/>
          </ac:spMkLst>
        </pc:spChg>
        <pc:spChg chg="del">
          <ac:chgData name="林昆翰" userId="e134c39f-01c7-4ada-bc3e-283c138c7def" providerId="ADAL" clId="{093A7180-BA02-4748-9065-F59269094EBD}" dt="2022-10-09T11:51:55.211" v="1270" actId="478"/>
          <ac:spMkLst>
            <pc:docMk/>
            <pc:sldMk cId="1205515161" sldId="556"/>
            <ac:spMk id="32" creationId="{8425A429-CE32-E31F-55B3-896C76FD0FD7}"/>
          </ac:spMkLst>
        </pc:spChg>
        <pc:spChg chg="del">
          <ac:chgData name="林昆翰" userId="e134c39f-01c7-4ada-bc3e-283c138c7def" providerId="ADAL" clId="{093A7180-BA02-4748-9065-F59269094EBD}" dt="2022-10-09T11:51:55.211" v="1270" actId="478"/>
          <ac:spMkLst>
            <pc:docMk/>
            <pc:sldMk cId="1205515161" sldId="556"/>
            <ac:spMk id="36" creationId="{E8EBE663-477D-DB3B-C1E8-D837F5D12257}"/>
          </ac:spMkLst>
        </pc:spChg>
        <pc:spChg chg="del">
          <ac:chgData name="林昆翰" userId="e134c39f-01c7-4ada-bc3e-283c138c7def" providerId="ADAL" clId="{093A7180-BA02-4748-9065-F59269094EBD}" dt="2022-10-09T11:51:55.211" v="1270" actId="478"/>
          <ac:spMkLst>
            <pc:docMk/>
            <pc:sldMk cId="1205515161" sldId="556"/>
            <ac:spMk id="40" creationId="{A21A4DF5-15B3-BA21-C977-7EB9D176F3B5}"/>
          </ac:spMkLst>
        </pc:spChg>
        <pc:grpChg chg="del">
          <ac:chgData name="林昆翰" userId="e134c39f-01c7-4ada-bc3e-283c138c7def" providerId="ADAL" clId="{093A7180-BA02-4748-9065-F59269094EBD}" dt="2022-10-09T11:52:06.685" v="1274" actId="478"/>
          <ac:grpSpMkLst>
            <pc:docMk/>
            <pc:sldMk cId="1205515161" sldId="556"/>
            <ac:grpSpMk id="7" creationId="{60743E23-FDF8-B144-A1A4-64B16EC227A2}"/>
          </ac:grpSpMkLst>
        </pc:grpChg>
        <pc:picChg chg="add mod">
          <ac:chgData name="林昆翰" userId="e134c39f-01c7-4ada-bc3e-283c138c7def" providerId="ADAL" clId="{093A7180-BA02-4748-9065-F59269094EBD}" dt="2022-10-13T02:11:19.466" v="6250" actId="1076"/>
          <ac:picMkLst>
            <pc:docMk/>
            <pc:sldMk cId="1205515161" sldId="556"/>
            <ac:picMk id="1026" creationId="{1FD35DB1-4DBD-5B0F-91F3-1DD0ABA33E27}"/>
          </ac:picMkLst>
        </pc:picChg>
        <pc:picChg chg="add del">
          <ac:chgData name="林昆翰" userId="e134c39f-01c7-4ada-bc3e-283c138c7def" providerId="ADAL" clId="{093A7180-BA02-4748-9065-F59269094EBD}" dt="2022-10-09T11:58:35.014" v="1286"/>
          <ac:picMkLst>
            <pc:docMk/>
            <pc:sldMk cId="1205515161" sldId="556"/>
            <ac:picMk id="1028" creationId="{222C1995-BE8A-0DF3-B997-03EB1DF92E7C}"/>
          </ac:picMkLst>
        </pc:picChg>
      </pc:sldChg>
      <pc:sldChg chg="addSp delSp modSp add mod modAnim modNotesTx">
        <pc:chgData name="林昆翰" userId="e134c39f-01c7-4ada-bc3e-283c138c7def" providerId="ADAL" clId="{093A7180-BA02-4748-9065-F59269094EBD}" dt="2022-10-13T02:18:19.633" v="6351"/>
        <pc:sldMkLst>
          <pc:docMk/>
          <pc:sldMk cId="3456811612" sldId="557"/>
        </pc:sldMkLst>
        <pc:spChg chg="add mod">
          <ac:chgData name="林昆翰" userId="e134c39f-01c7-4ada-bc3e-283c138c7def" providerId="ADAL" clId="{093A7180-BA02-4748-9065-F59269094EBD}" dt="2022-10-10T03:12:20.550" v="4793" actId="20577"/>
          <ac:spMkLst>
            <pc:docMk/>
            <pc:sldMk cId="3456811612" sldId="557"/>
            <ac:spMk id="2" creationId="{862EE346-8321-617A-6A84-4BADEFF78E3F}"/>
          </ac:spMkLst>
        </pc:spChg>
        <pc:spChg chg="add mod">
          <ac:chgData name="林昆翰" userId="e134c39f-01c7-4ada-bc3e-283c138c7def" providerId="ADAL" clId="{093A7180-BA02-4748-9065-F59269094EBD}" dt="2022-10-10T03:12:25.411" v="4794" actId="20577"/>
          <ac:spMkLst>
            <pc:docMk/>
            <pc:sldMk cId="3456811612" sldId="557"/>
            <ac:spMk id="3" creationId="{99AADF03-9E4D-4815-23A2-FDB44E552BF6}"/>
          </ac:spMkLst>
        </pc:spChg>
        <pc:spChg chg="del">
          <ac:chgData name="林昆翰" userId="e134c39f-01c7-4ada-bc3e-283c138c7def" providerId="ADAL" clId="{093A7180-BA02-4748-9065-F59269094EBD}" dt="2022-10-09T11:59:01.880" v="1304" actId="478"/>
          <ac:spMkLst>
            <pc:docMk/>
            <pc:sldMk cId="3456811612" sldId="557"/>
            <ac:spMk id="6" creationId="{F5AD5849-CB4A-C074-35F3-BD750C867AF9}"/>
          </ac:spMkLst>
        </pc:spChg>
        <pc:spChg chg="add del">
          <ac:chgData name="林昆翰" userId="e134c39f-01c7-4ada-bc3e-283c138c7def" providerId="ADAL" clId="{093A7180-BA02-4748-9065-F59269094EBD}" dt="2022-10-10T03:11:34.699" v="4731" actId="22"/>
          <ac:spMkLst>
            <pc:docMk/>
            <pc:sldMk cId="3456811612" sldId="557"/>
            <ac:spMk id="9" creationId="{9ACFC681-962A-C6A0-00C0-9C5B31A11398}"/>
          </ac:spMkLst>
        </pc:spChg>
        <pc:spChg chg="mod">
          <ac:chgData name="林昆翰" userId="e134c39f-01c7-4ada-bc3e-283c138c7def" providerId="ADAL" clId="{093A7180-BA02-4748-9065-F59269094EBD}" dt="2022-10-09T12:00:20.836" v="1326" actId="20577"/>
          <ac:spMkLst>
            <pc:docMk/>
            <pc:sldMk cId="3456811612" sldId="557"/>
            <ac:spMk id="11" creationId="{2D5497F1-4D8F-4C4D-A4A3-29DEBA832C37}"/>
          </ac:spMkLst>
        </pc:spChg>
        <pc:spChg chg="del">
          <ac:chgData name="林昆翰" userId="e134c39f-01c7-4ada-bc3e-283c138c7def" providerId="ADAL" clId="{093A7180-BA02-4748-9065-F59269094EBD}" dt="2022-10-09T11:59:01.880" v="1304" actId="478"/>
          <ac:spMkLst>
            <pc:docMk/>
            <pc:sldMk cId="3456811612" sldId="557"/>
            <ac:spMk id="12" creationId="{128D3BD6-85F4-024B-5C79-307793987C52}"/>
          </ac:spMkLst>
        </pc:spChg>
        <pc:spChg chg="add mod">
          <ac:chgData name="林昆翰" userId="e134c39f-01c7-4ada-bc3e-283c138c7def" providerId="ADAL" clId="{093A7180-BA02-4748-9065-F59269094EBD}" dt="2022-10-10T03:11:46.378" v="4752" actId="1076"/>
          <ac:spMkLst>
            <pc:docMk/>
            <pc:sldMk cId="3456811612" sldId="557"/>
            <ac:spMk id="12" creationId="{72C3F7E4-4A0C-9EFE-E6F7-098FE3949A12}"/>
          </ac:spMkLst>
        </pc:spChg>
        <pc:spChg chg="add mod">
          <ac:chgData name="林昆翰" userId="e134c39f-01c7-4ada-bc3e-283c138c7def" providerId="ADAL" clId="{093A7180-BA02-4748-9065-F59269094EBD}" dt="2022-10-10T03:11:59.114" v="4778" actId="1076"/>
          <ac:spMkLst>
            <pc:docMk/>
            <pc:sldMk cId="3456811612" sldId="557"/>
            <ac:spMk id="13" creationId="{96042CC1-3AC5-FF06-A13E-C59E5ECD5A01}"/>
          </ac:spMkLst>
        </pc:spChg>
        <pc:spChg chg="del">
          <ac:chgData name="林昆翰" userId="e134c39f-01c7-4ada-bc3e-283c138c7def" providerId="ADAL" clId="{093A7180-BA02-4748-9065-F59269094EBD}" dt="2022-10-09T11:59:01.880" v="1304" actId="478"/>
          <ac:spMkLst>
            <pc:docMk/>
            <pc:sldMk cId="3456811612" sldId="557"/>
            <ac:spMk id="13" creationId="{A145EFCE-EA81-E425-D912-9045745A65A6}"/>
          </ac:spMkLst>
        </pc:spChg>
        <pc:spChg chg="add mod">
          <ac:chgData name="林昆翰" userId="e134c39f-01c7-4ada-bc3e-283c138c7def" providerId="ADAL" clId="{093A7180-BA02-4748-9065-F59269094EBD}" dt="2022-10-10T03:13:00.943" v="4842" actId="1076"/>
          <ac:spMkLst>
            <pc:docMk/>
            <pc:sldMk cId="3456811612" sldId="557"/>
            <ac:spMk id="14" creationId="{1B553B25-39C3-CF9A-4E25-340512DE44D5}"/>
          </ac:spMkLst>
        </pc:spChg>
        <pc:spChg chg="del">
          <ac:chgData name="林昆翰" userId="e134c39f-01c7-4ada-bc3e-283c138c7def" providerId="ADAL" clId="{093A7180-BA02-4748-9065-F59269094EBD}" dt="2022-10-09T11:59:01.880" v="1304" actId="478"/>
          <ac:spMkLst>
            <pc:docMk/>
            <pc:sldMk cId="3456811612" sldId="557"/>
            <ac:spMk id="14" creationId="{D38EAA6A-07AE-A9AF-3DA7-8D88F5AFAFDF}"/>
          </ac:spMkLst>
        </pc:spChg>
        <pc:spChg chg="add mod">
          <ac:chgData name="林昆翰" userId="e134c39f-01c7-4ada-bc3e-283c138c7def" providerId="ADAL" clId="{093A7180-BA02-4748-9065-F59269094EBD}" dt="2022-10-10T03:20:48.375" v="5102" actId="1035"/>
          <ac:spMkLst>
            <pc:docMk/>
            <pc:sldMk cId="3456811612" sldId="557"/>
            <ac:spMk id="16" creationId="{EB9C395C-FA9C-6D77-0FE2-63FC1A230FD2}"/>
          </ac:spMkLst>
        </pc:spChg>
        <pc:spChg chg="del">
          <ac:chgData name="林昆翰" userId="e134c39f-01c7-4ada-bc3e-283c138c7def" providerId="ADAL" clId="{093A7180-BA02-4748-9065-F59269094EBD}" dt="2022-10-09T11:59:01.880" v="1304" actId="478"/>
          <ac:spMkLst>
            <pc:docMk/>
            <pc:sldMk cId="3456811612" sldId="557"/>
            <ac:spMk id="17" creationId="{CE7F0656-B098-C5F8-9E47-706DB30B92BF}"/>
          </ac:spMkLst>
        </pc:spChg>
        <pc:spChg chg="add mod">
          <ac:chgData name="林昆翰" userId="e134c39f-01c7-4ada-bc3e-283c138c7def" providerId="ADAL" clId="{093A7180-BA02-4748-9065-F59269094EBD}" dt="2022-10-10T03:14:29.734" v="4908" actId="1076"/>
          <ac:spMkLst>
            <pc:docMk/>
            <pc:sldMk cId="3456811612" sldId="557"/>
            <ac:spMk id="17" creationId="{CF5FD01A-A0D3-6180-F00D-0C2C6D87A635}"/>
          </ac:spMkLst>
        </pc:spChg>
        <pc:spChg chg="del">
          <ac:chgData name="林昆翰" userId="e134c39f-01c7-4ada-bc3e-283c138c7def" providerId="ADAL" clId="{093A7180-BA02-4748-9065-F59269094EBD}" dt="2022-10-09T11:59:01.880" v="1304" actId="478"/>
          <ac:spMkLst>
            <pc:docMk/>
            <pc:sldMk cId="3456811612" sldId="557"/>
            <ac:spMk id="18" creationId="{F1D8C847-E969-9426-A623-412C96F19CC6}"/>
          </ac:spMkLst>
        </pc:spChg>
        <pc:spChg chg="add del">
          <ac:chgData name="林昆翰" userId="e134c39f-01c7-4ada-bc3e-283c138c7def" providerId="ADAL" clId="{093A7180-BA02-4748-9065-F59269094EBD}" dt="2022-10-10T03:14:45.255" v="4910" actId="22"/>
          <ac:spMkLst>
            <pc:docMk/>
            <pc:sldMk cId="3456811612" sldId="557"/>
            <ac:spMk id="19" creationId="{0CA31007-948C-51C1-86C8-F0F4EF06DBFB}"/>
          </ac:spMkLst>
        </pc:spChg>
        <pc:spChg chg="del">
          <ac:chgData name="林昆翰" userId="e134c39f-01c7-4ada-bc3e-283c138c7def" providerId="ADAL" clId="{093A7180-BA02-4748-9065-F59269094EBD}" dt="2022-10-09T11:59:01.880" v="1304" actId="478"/>
          <ac:spMkLst>
            <pc:docMk/>
            <pc:sldMk cId="3456811612" sldId="557"/>
            <ac:spMk id="19" creationId="{5DA71E24-17D6-55EB-A7C4-FD19B21F2DC8}"/>
          </ac:spMkLst>
        </pc:spChg>
        <pc:spChg chg="del">
          <ac:chgData name="林昆翰" userId="e134c39f-01c7-4ada-bc3e-283c138c7def" providerId="ADAL" clId="{093A7180-BA02-4748-9065-F59269094EBD}" dt="2022-10-09T11:59:01.880" v="1304" actId="478"/>
          <ac:spMkLst>
            <pc:docMk/>
            <pc:sldMk cId="3456811612" sldId="557"/>
            <ac:spMk id="20" creationId="{ED811D0C-CB5E-DEC4-F307-498B5E6B13FC}"/>
          </ac:spMkLst>
        </pc:spChg>
        <pc:spChg chg="add mod">
          <ac:chgData name="林昆翰" userId="e134c39f-01c7-4ada-bc3e-283c138c7def" providerId="ADAL" clId="{093A7180-BA02-4748-9065-F59269094EBD}" dt="2022-10-10T03:19:55.022" v="5084" actId="1076"/>
          <ac:spMkLst>
            <pc:docMk/>
            <pc:sldMk cId="3456811612" sldId="557"/>
            <ac:spMk id="21" creationId="{5886E936-CF7E-81BB-5A76-1879594DA8E0}"/>
          </ac:spMkLst>
        </pc:spChg>
        <pc:spChg chg="add del mod">
          <ac:chgData name="林昆翰" userId="e134c39f-01c7-4ada-bc3e-283c138c7def" providerId="ADAL" clId="{093A7180-BA02-4748-9065-F59269094EBD}" dt="2022-10-10T03:16:37.857" v="5004" actId="478"/>
          <ac:spMkLst>
            <pc:docMk/>
            <pc:sldMk cId="3456811612" sldId="557"/>
            <ac:spMk id="22" creationId="{5BF8F777-25AD-5338-BF6C-7FF6A22EF40A}"/>
          </ac:spMkLst>
        </pc:spChg>
        <pc:spChg chg="add del">
          <ac:chgData name="林昆翰" userId="e134c39f-01c7-4ada-bc3e-283c138c7def" providerId="ADAL" clId="{093A7180-BA02-4748-9065-F59269094EBD}" dt="2022-10-10T03:16:41.863" v="5006" actId="22"/>
          <ac:spMkLst>
            <pc:docMk/>
            <pc:sldMk cId="3456811612" sldId="557"/>
            <ac:spMk id="24" creationId="{DC85B731-C756-E5DC-5ECE-AA7ADB767FEC}"/>
          </ac:spMkLst>
        </pc:spChg>
        <pc:spChg chg="add mod">
          <ac:chgData name="林昆翰" userId="e134c39f-01c7-4ada-bc3e-283c138c7def" providerId="ADAL" clId="{093A7180-BA02-4748-9065-F59269094EBD}" dt="2022-10-10T03:17:39.676" v="5042" actId="1076"/>
          <ac:spMkLst>
            <pc:docMk/>
            <pc:sldMk cId="3456811612" sldId="557"/>
            <ac:spMk id="26" creationId="{24AA9112-E0E2-E464-71D1-E74B4284CDAB}"/>
          </ac:spMkLst>
        </pc:spChg>
        <pc:spChg chg="del">
          <ac:chgData name="林昆翰" userId="e134c39f-01c7-4ada-bc3e-283c138c7def" providerId="ADAL" clId="{093A7180-BA02-4748-9065-F59269094EBD}" dt="2022-10-09T11:59:01.880" v="1304" actId="478"/>
          <ac:spMkLst>
            <pc:docMk/>
            <pc:sldMk cId="3456811612" sldId="557"/>
            <ac:spMk id="26" creationId="{CBC78197-EC27-82B9-3D35-1FFB3D41F02C}"/>
          </ac:spMkLst>
        </pc:spChg>
        <pc:spChg chg="add mod">
          <ac:chgData name="林昆翰" userId="e134c39f-01c7-4ada-bc3e-283c138c7def" providerId="ADAL" clId="{093A7180-BA02-4748-9065-F59269094EBD}" dt="2022-10-10T03:17:58.108" v="5067" actId="1076"/>
          <ac:spMkLst>
            <pc:docMk/>
            <pc:sldMk cId="3456811612" sldId="557"/>
            <ac:spMk id="27" creationId="{0E88A1B9-D8BA-303E-8886-590C1BB3E439}"/>
          </ac:spMkLst>
        </pc:spChg>
      </pc:sldChg>
      <pc:sldChg chg="addSp delSp modSp add mod ord modAnim modNotesTx">
        <pc:chgData name="林昆翰" userId="e134c39f-01c7-4ada-bc3e-283c138c7def" providerId="ADAL" clId="{093A7180-BA02-4748-9065-F59269094EBD}" dt="2022-10-13T02:16:00.470" v="6324"/>
        <pc:sldMkLst>
          <pc:docMk/>
          <pc:sldMk cId="500666705" sldId="558"/>
        </pc:sldMkLst>
        <pc:spChg chg="add mod">
          <ac:chgData name="林昆翰" userId="e134c39f-01c7-4ada-bc3e-283c138c7def" providerId="ADAL" clId="{093A7180-BA02-4748-9065-F59269094EBD}" dt="2022-10-10T02:21:49.183" v="3401" actId="1076"/>
          <ac:spMkLst>
            <pc:docMk/>
            <pc:sldMk cId="500666705" sldId="558"/>
            <ac:spMk id="2" creationId="{8C56CE27-1D9D-7294-D01A-E25F7733BC1E}"/>
          </ac:spMkLst>
        </pc:spChg>
        <pc:spChg chg="add mod">
          <ac:chgData name="林昆翰" userId="e134c39f-01c7-4ada-bc3e-283c138c7def" providerId="ADAL" clId="{093A7180-BA02-4748-9065-F59269094EBD}" dt="2022-10-10T02:21:49.183" v="3401" actId="1076"/>
          <ac:spMkLst>
            <pc:docMk/>
            <pc:sldMk cId="500666705" sldId="558"/>
            <ac:spMk id="3" creationId="{2615F3CC-951D-55EC-CBD9-D603BCB83475}"/>
          </ac:spMkLst>
        </pc:spChg>
        <pc:spChg chg="add mod">
          <ac:chgData name="林昆翰" userId="e134c39f-01c7-4ada-bc3e-283c138c7def" providerId="ADAL" clId="{093A7180-BA02-4748-9065-F59269094EBD}" dt="2022-10-10T02:21:49.183" v="3401" actId="1076"/>
          <ac:spMkLst>
            <pc:docMk/>
            <pc:sldMk cId="500666705" sldId="558"/>
            <ac:spMk id="6" creationId="{F714CE38-16DD-FF6B-2183-B73B82763F93}"/>
          </ac:spMkLst>
        </pc:spChg>
        <pc:spChg chg="add mod">
          <ac:chgData name="林昆翰" userId="e134c39f-01c7-4ada-bc3e-283c138c7def" providerId="ADAL" clId="{093A7180-BA02-4748-9065-F59269094EBD}" dt="2022-10-10T02:21:49.183" v="3401" actId="1076"/>
          <ac:spMkLst>
            <pc:docMk/>
            <pc:sldMk cId="500666705" sldId="558"/>
            <ac:spMk id="9" creationId="{9B204463-01DD-D417-A101-44FC55D8CC3B}"/>
          </ac:spMkLst>
        </pc:spChg>
        <pc:spChg chg="add mod">
          <ac:chgData name="林昆翰" userId="e134c39f-01c7-4ada-bc3e-283c138c7def" providerId="ADAL" clId="{093A7180-BA02-4748-9065-F59269094EBD}" dt="2022-10-10T02:21:49.183" v="3401" actId="1076"/>
          <ac:spMkLst>
            <pc:docMk/>
            <pc:sldMk cId="500666705" sldId="558"/>
            <ac:spMk id="10" creationId="{C98FBF41-E7BE-1669-BC37-9F4A0E1CE55F}"/>
          </ac:spMkLst>
        </pc:spChg>
        <pc:spChg chg="mod">
          <ac:chgData name="林昆翰" userId="e134c39f-01c7-4ada-bc3e-283c138c7def" providerId="ADAL" clId="{093A7180-BA02-4748-9065-F59269094EBD}" dt="2022-10-09T12:00:29.578" v="1347" actId="20577"/>
          <ac:spMkLst>
            <pc:docMk/>
            <pc:sldMk cId="500666705" sldId="558"/>
            <ac:spMk id="11" creationId="{2D5497F1-4D8F-4C4D-A4A3-29DEBA832C37}"/>
          </ac:spMkLst>
        </pc:spChg>
        <pc:spChg chg="add del">
          <ac:chgData name="林昆翰" userId="e134c39f-01c7-4ada-bc3e-283c138c7def" providerId="ADAL" clId="{093A7180-BA02-4748-9065-F59269094EBD}" dt="2022-10-10T02:16:55.620" v="3302" actId="22"/>
          <ac:spMkLst>
            <pc:docMk/>
            <pc:sldMk cId="500666705" sldId="558"/>
            <ac:spMk id="13" creationId="{66E73912-230B-4D09-E1DE-633529154075}"/>
          </ac:spMkLst>
        </pc:spChg>
        <pc:spChg chg="add mod">
          <ac:chgData name="林昆翰" userId="e134c39f-01c7-4ada-bc3e-283c138c7def" providerId="ADAL" clId="{093A7180-BA02-4748-9065-F59269094EBD}" dt="2022-10-10T02:23:11.119" v="3431" actId="20577"/>
          <ac:spMkLst>
            <pc:docMk/>
            <pc:sldMk cId="500666705" sldId="558"/>
            <ac:spMk id="16" creationId="{B8957FEE-0D89-B567-015B-8DDECCEBBF52}"/>
          </ac:spMkLst>
        </pc:spChg>
        <pc:spChg chg="add del">
          <ac:chgData name="林昆翰" userId="e134c39f-01c7-4ada-bc3e-283c138c7def" providerId="ADAL" clId="{093A7180-BA02-4748-9065-F59269094EBD}" dt="2022-10-10T02:20:23.216" v="3368" actId="22"/>
          <ac:spMkLst>
            <pc:docMk/>
            <pc:sldMk cId="500666705" sldId="558"/>
            <ac:spMk id="18" creationId="{C89CE307-E65A-E48D-F2A7-8ED16CB38D64}"/>
          </ac:spMkLst>
        </pc:spChg>
        <pc:spChg chg="add mod">
          <ac:chgData name="林昆翰" userId="e134c39f-01c7-4ada-bc3e-283c138c7def" providerId="ADAL" clId="{093A7180-BA02-4748-9065-F59269094EBD}" dt="2022-10-10T02:21:53.182" v="3402" actId="1076"/>
          <ac:spMkLst>
            <pc:docMk/>
            <pc:sldMk cId="500666705" sldId="558"/>
            <ac:spMk id="20" creationId="{DCDE608E-8968-238A-1A5A-4B31F3FF93C9}"/>
          </ac:spMkLst>
        </pc:spChg>
      </pc:sldChg>
      <pc:sldChg chg="addSp delSp modSp add mod modAnim modNotesTx">
        <pc:chgData name="林昆翰" userId="e134c39f-01c7-4ada-bc3e-283c138c7def" providerId="ADAL" clId="{093A7180-BA02-4748-9065-F59269094EBD}" dt="2022-10-13T02:08:08.361" v="6210" actId="20577"/>
        <pc:sldMkLst>
          <pc:docMk/>
          <pc:sldMk cId="1474353418" sldId="559"/>
        </pc:sldMkLst>
        <pc:spChg chg="add del mod">
          <ac:chgData name="林昆翰" userId="e134c39f-01c7-4ada-bc3e-283c138c7def" providerId="ADAL" clId="{093A7180-BA02-4748-9065-F59269094EBD}" dt="2022-10-09T12:06:01.157" v="1381" actId="478"/>
          <ac:spMkLst>
            <pc:docMk/>
            <pc:sldMk cId="1474353418" sldId="559"/>
            <ac:spMk id="2" creationId="{649BCC37-F742-7404-ACCF-56C4B2385117}"/>
          </ac:spMkLst>
        </pc:spChg>
        <pc:spChg chg="add mod">
          <ac:chgData name="林昆翰" userId="e134c39f-01c7-4ada-bc3e-283c138c7def" providerId="ADAL" clId="{093A7180-BA02-4748-9065-F59269094EBD}" dt="2022-10-09T12:24:45.540" v="1771"/>
          <ac:spMkLst>
            <pc:docMk/>
            <pc:sldMk cId="1474353418" sldId="559"/>
            <ac:spMk id="3" creationId="{F9889662-543A-0509-AFEC-D7EFC0B87754}"/>
          </ac:spMkLst>
        </pc:spChg>
        <pc:spChg chg="add del">
          <ac:chgData name="林昆翰" userId="e134c39f-01c7-4ada-bc3e-283c138c7def" providerId="ADAL" clId="{093A7180-BA02-4748-9065-F59269094EBD}" dt="2022-10-09T12:07:17.608" v="1472" actId="22"/>
          <ac:spMkLst>
            <pc:docMk/>
            <pc:sldMk cId="1474353418" sldId="559"/>
            <ac:spMk id="9" creationId="{4C269D5C-F2C2-7A73-CBD6-86EFEFEC4745}"/>
          </ac:spMkLst>
        </pc:spChg>
        <pc:spChg chg="mod">
          <ac:chgData name="林昆翰" userId="e134c39f-01c7-4ada-bc3e-283c138c7def" providerId="ADAL" clId="{093A7180-BA02-4748-9065-F59269094EBD}" dt="2022-10-09T12:20:17.308" v="1710" actId="20577"/>
          <ac:spMkLst>
            <pc:docMk/>
            <pc:sldMk cId="1474353418" sldId="559"/>
            <ac:spMk id="11" creationId="{2D5497F1-4D8F-4C4D-A4A3-29DEBA832C37}"/>
          </ac:spMkLst>
        </pc:spChg>
        <pc:spChg chg="add mod">
          <ac:chgData name="林昆翰" userId="e134c39f-01c7-4ada-bc3e-283c138c7def" providerId="ADAL" clId="{093A7180-BA02-4748-9065-F59269094EBD}" dt="2022-10-13T02:08:08.361" v="6210" actId="20577"/>
          <ac:spMkLst>
            <pc:docMk/>
            <pc:sldMk cId="1474353418" sldId="559"/>
            <ac:spMk id="12" creationId="{F380EB5F-8C03-9BA5-81AF-062B5D5E2239}"/>
          </ac:spMkLst>
        </pc:spChg>
        <pc:spChg chg="add mod">
          <ac:chgData name="林昆翰" userId="e134c39f-01c7-4ada-bc3e-283c138c7def" providerId="ADAL" clId="{093A7180-BA02-4748-9065-F59269094EBD}" dt="2022-10-13T02:07:14.920" v="6196" actId="14100"/>
          <ac:spMkLst>
            <pc:docMk/>
            <pc:sldMk cId="1474353418" sldId="559"/>
            <ac:spMk id="13" creationId="{095A4725-32E2-092E-E333-F2BFA235B9D4}"/>
          </ac:spMkLst>
        </pc:spChg>
        <pc:spChg chg="del">
          <ac:chgData name="林昆翰" userId="e134c39f-01c7-4ada-bc3e-283c138c7def" providerId="ADAL" clId="{093A7180-BA02-4748-9065-F59269094EBD}" dt="2022-10-09T12:05:44.119" v="1376" actId="478"/>
          <ac:spMkLst>
            <pc:docMk/>
            <pc:sldMk cId="1474353418" sldId="559"/>
            <ac:spMk id="23" creationId="{7B201400-CFDB-2165-90C9-B95EDA925143}"/>
          </ac:spMkLst>
        </pc:spChg>
        <pc:spChg chg="del">
          <ac:chgData name="林昆翰" userId="e134c39f-01c7-4ada-bc3e-283c138c7def" providerId="ADAL" clId="{093A7180-BA02-4748-9065-F59269094EBD}" dt="2022-10-09T12:05:44.119" v="1376" actId="478"/>
          <ac:spMkLst>
            <pc:docMk/>
            <pc:sldMk cId="1474353418" sldId="559"/>
            <ac:spMk id="28" creationId="{C177225C-916C-6C7E-CD5D-36541BDB29C5}"/>
          </ac:spMkLst>
        </pc:spChg>
        <pc:spChg chg="del">
          <ac:chgData name="林昆翰" userId="e134c39f-01c7-4ada-bc3e-283c138c7def" providerId="ADAL" clId="{093A7180-BA02-4748-9065-F59269094EBD}" dt="2022-10-09T12:05:44.119" v="1376" actId="478"/>
          <ac:spMkLst>
            <pc:docMk/>
            <pc:sldMk cId="1474353418" sldId="559"/>
            <ac:spMk id="32" creationId="{8425A429-CE32-E31F-55B3-896C76FD0FD7}"/>
          </ac:spMkLst>
        </pc:spChg>
        <pc:spChg chg="del">
          <ac:chgData name="林昆翰" userId="e134c39f-01c7-4ada-bc3e-283c138c7def" providerId="ADAL" clId="{093A7180-BA02-4748-9065-F59269094EBD}" dt="2022-10-09T12:05:44.119" v="1376" actId="478"/>
          <ac:spMkLst>
            <pc:docMk/>
            <pc:sldMk cId="1474353418" sldId="559"/>
            <ac:spMk id="36" creationId="{E8EBE663-477D-DB3B-C1E8-D837F5D12257}"/>
          </ac:spMkLst>
        </pc:spChg>
        <pc:spChg chg="del">
          <ac:chgData name="林昆翰" userId="e134c39f-01c7-4ada-bc3e-283c138c7def" providerId="ADAL" clId="{093A7180-BA02-4748-9065-F59269094EBD}" dt="2022-10-09T12:05:44.119" v="1376" actId="478"/>
          <ac:spMkLst>
            <pc:docMk/>
            <pc:sldMk cId="1474353418" sldId="559"/>
            <ac:spMk id="40" creationId="{A21A4DF5-15B3-BA21-C977-7EB9D176F3B5}"/>
          </ac:spMkLst>
        </pc:spChg>
        <pc:picChg chg="add del mod">
          <ac:chgData name="林昆翰" userId="e134c39f-01c7-4ada-bc3e-283c138c7def" providerId="ADAL" clId="{093A7180-BA02-4748-9065-F59269094EBD}" dt="2022-10-09T12:20:47.369" v="1717" actId="478"/>
          <ac:picMkLst>
            <pc:docMk/>
            <pc:sldMk cId="1474353418" sldId="559"/>
            <ac:picMk id="16" creationId="{89E907FA-D49B-83DE-65B2-4AA53103365A}"/>
          </ac:picMkLst>
        </pc:picChg>
        <pc:picChg chg="add mod">
          <ac:chgData name="林昆翰" userId="e134c39f-01c7-4ada-bc3e-283c138c7def" providerId="ADAL" clId="{093A7180-BA02-4748-9065-F59269094EBD}" dt="2022-10-09T12:20:47.683" v="1718"/>
          <ac:picMkLst>
            <pc:docMk/>
            <pc:sldMk cId="1474353418" sldId="559"/>
            <ac:picMk id="17" creationId="{ECA5200C-A9A3-F3F1-F9B6-608D7E63B48F}"/>
          </ac:picMkLst>
        </pc:picChg>
      </pc:sldChg>
      <pc:sldChg chg="addSp delSp modSp add mod modAnim modNotesTx">
        <pc:chgData name="林昆翰" userId="e134c39f-01c7-4ada-bc3e-283c138c7def" providerId="ADAL" clId="{093A7180-BA02-4748-9065-F59269094EBD}" dt="2022-10-13T02:12:11.618" v="6274"/>
        <pc:sldMkLst>
          <pc:docMk/>
          <pc:sldMk cId="4044066635" sldId="560"/>
        </pc:sldMkLst>
        <pc:spChg chg="mod">
          <ac:chgData name="林昆翰" userId="e134c39f-01c7-4ada-bc3e-283c138c7def" providerId="ADAL" clId="{093A7180-BA02-4748-9065-F59269094EBD}" dt="2022-10-09T12:18:15.025" v="1707" actId="20577"/>
          <ac:spMkLst>
            <pc:docMk/>
            <pc:sldMk cId="4044066635" sldId="560"/>
            <ac:spMk id="3" creationId="{F9889662-543A-0509-AFEC-D7EFC0B87754}"/>
          </ac:spMkLst>
        </pc:spChg>
        <pc:spChg chg="mod">
          <ac:chgData name="林昆翰" userId="e134c39f-01c7-4ada-bc3e-283c138c7def" providerId="ADAL" clId="{093A7180-BA02-4748-9065-F59269094EBD}" dt="2022-10-09T12:13:49.803" v="1632" actId="113"/>
          <ac:spMkLst>
            <pc:docMk/>
            <pc:sldMk cId="4044066635" sldId="560"/>
            <ac:spMk id="11" creationId="{2D5497F1-4D8F-4C4D-A4A3-29DEBA832C37}"/>
          </ac:spMkLst>
        </pc:spChg>
        <pc:spChg chg="mod">
          <ac:chgData name="林昆翰" userId="e134c39f-01c7-4ada-bc3e-283c138c7def" providerId="ADAL" clId="{093A7180-BA02-4748-9065-F59269094EBD}" dt="2022-10-09T12:15:06.380" v="1656" actId="114"/>
          <ac:spMkLst>
            <pc:docMk/>
            <pc:sldMk cId="4044066635" sldId="560"/>
            <ac:spMk id="12" creationId="{F380EB5F-8C03-9BA5-81AF-062B5D5E2239}"/>
          </ac:spMkLst>
        </pc:spChg>
        <pc:spChg chg="mod">
          <ac:chgData name="林昆翰" userId="e134c39f-01c7-4ada-bc3e-283c138c7def" providerId="ADAL" clId="{093A7180-BA02-4748-9065-F59269094EBD}" dt="2022-10-09T12:17:49.904" v="1699"/>
          <ac:spMkLst>
            <pc:docMk/>
            <pc:sldMk cId="4044066635" sldId="560"/>
            <ac:spMk id="13" creationId="{095A4725-32E2-092E-E333-F2BFA235B9D4}"/>
          </ac:spMkLst>
        </pc:spChg>
        <pc:picChg chg="add mod">
          <ac:chgData name="林昆翰" userId="e134c39f-01c7-4ada-bc3e-283c138c7def" providerId="ADAL" clId="{093A7180-BA02-4748-9065-F59269094EBD}" dt="2022-10-09T12:18:27.769" v="1709" actId="1076"/>
          <ac:picMkLst>
            <pc:docMk/>
            <pc:sldMk cId="4044066635" sldId="560"/>
            <ac:picMk id="6" creationId="{820677CC-0622-3368-C3BC-EDC48E7146AA}"/>
          </ac:picMkLst>
        </pc:picChg>
        <pc:picChg chg="del">
          <ac:chgData name="林昆翰" userId="e134c39f-01c7-4ada-bc3e-283c138c7def" providerId="ADAL" clId="{093A7180-BA02-4748-9065-F59269094EBD}" dt="2022-10-09T12:14:41.360" v="1651" actId="478"/>
          <ac:picMkLst>
            <pc:docMk/>
            <pc:sldMk cId="4044066635" sldId="560"/>
            <ac:picMk id="16" creationId="{89E907FA-D49B-83DE-65B2-4AA53103365A}"/>
          </ac:picMkLst>
        </pc:picChg>
      </pc:sldChg>
      <pc:sldChg chg="addSp delSp modSp add mod delAnim modAnim modNotesTx">
        <pc:chgData name="林昆翰" userId="e134c39f-01c7-4ada-bc3e-283c138c7def" providerId="ADAL" clId="{093A7180-BA02-4748-9065-F59269094EBD}" dt="2022-10-13T02:13:22.700" v="6280"/>
        <pc:sldMkLst>
          <pc:docMk/>
          <pc:sldMk cId="3362254171" sldId="561"/>
        </pc:sldMkLst>
        <pc:spChg chg="mod">
          <ac:chgData name="林昆翰" userId="e134c39f-01c7-4ada-bc3e-283c138c7def" providerId="ADAL" clId="{093A7180-BA02-4748-9065-F59269094EBD}" dt="2022-10-09T12:30:18.995" v="1930" actId="14100"/>
          <ac:spMkLst>
            <pc:docMk/>
            <pc:sldMk cId="3362254171" sldId="561"/>
            <ac:spMk id="3" creationId="{F9889662-543A-0509-AFEC-D7EFC0B87754}"/>
          </ac:spMkLst>
        </pc:spChg>
        <pc:spChg chg="add mod">
          <ac:chgData name="林昆翰" userId="e134c39f-01c7-4ada-bc3e-283c138c7def" providerId="ADAL" clId="{093A7180-BA02-4748-9065-F59269094EBD}" dt="2022-10-09T12:28:18.886" v="1886" actId="1076"/>
          <ac:spMkLst>
            <pc:docMk/>
            <pc:sldMk cId="3362254171" sldId="561"/>
            <ac:spMk id="9" creationId="{1192A774-FC7B-105A-6162-E10D00D65371}"/>
          </ac:spMkLst>
        </pc:spChg>
        <pc:spChg chg="mod">
          <ac:chgData name="林昆翰" userId="e134c39f-01c7-4ada-bc3e-283c138c7def" providerId="ADAL" clId="{093A7180-BA02-4748-9065-F59269094EBD}" dt="2022-10-09T12:25:20.503" v="1783" actId="113"/>
          <ac:spMkLst>
            <pc:docMk/>
            <pc:sldMk cId="3362254171" sldId="561"/>
            <ac:spMk id="11" creationId="{2D5497F1-4D8F-4C4D-A4A3-29DEBA832C37}"/>
          </ac:spMkLst>
        </pc:spChg>
        <pc:spChg chg="mod">
          <ac:chgData name="林昆翰" userId="e134c39f-01c7-4ada-bc3e-283c138c7def" providerId="ADAL" clId="{093A7180-BA02-4748-9065-F59269094EBD}" dt="2022-10-09T12:28:15.220" v="1885" actId="1076"/>
          <ac:spMkLst>
            <pc:docMk/>
            <pc:sldMk cId="3362254171" sldId="561"/>
            <ac:spMk id="12" creationId="{F380EB5F-8C03-9BA5-81AF-062B5D5E2239}"/>
          </ac:spMkLst>
        </pc:spChg>
        <pc:spChg chg="del">
          <ac:chgData name="林昆翰" userId="e134c39f-01c7-4ada-bc3e-283c138c7def" providerId="ADAL" clId="{093A7180-BA02-4748-9065-F59269094EBD}" dt="2022-10-09T12:27:17.203" v="1860" actId="478"/>
          <ac:spMkLst>
            <pc:docMk/>
            <pc:sldMk cId="3362254171" sldId="561"/>
            <ac:spMk id="13" creationId="{095A4725-32E2-092E-E333-F2BFA235B9D4}"/>
          </ac:spMkLst>
        </pc:spChg>
        <pc:spChg chg="add del">
          <ac:chgData name="林昆翰" userId="e134c39f-01c7-4ada-bc3e-283c138c7def" providerId="ADAL" clId="{093A7180-BA02-4748-9065-F59269094EBD}" dt="2022-10-09T12:27:25.656" v="1864" actId="22"/>
          <ac:spMkLst>
            <pc:docMk/>
            <pc:sldMk cId="3362254171" sldId="561"/>
            <ac:spMk id="14" creationId="{20817BE7-762F-687B-D86A-22102338F80A}"/>
          </ac:spMkLst>
        </pc:spChg>
        <pc:spChg chg="add mod">
          <ac:chgData name="林昆翰" userId="e134c39f-01c7-4ada-bc3e-283c138c7def" providerId="ADAL" clId="{093A7180-BA02-4748-9065-F59269094EBD}" dt="2022-10-09T12:28:20.587" v="1887" actId="1076"/>
          <ac:spMkLst>
            <pc:docMk/>
            <pc:sldMk cId="3362254171" sldId="561"/>
            <ac:spMk id="17" creationId="{DD4175CE-80BE-882E-397A-CFA5BA5D1E15}"/>
          </ac:spMkLst>
        </pc:spChg>
        <pc:spChg chg="add mod">
          <ac:chgData name="林昆翰" userId="e134c39f-01c7-4ada-bc3e-283c138c7def" providerId="ADAL" clId="{093A7180-BA02-4748-9065-F59269094EBD}" dt="2022-10-09T12:29:44.562" v="1922" actId="20577"/>
          <ac:spMkLst>
            <pc:docMk/>
            <pc:sldMk cId="3362254171" sldId="561"/>
            <ac:spMk id="18" creationId="{6FCD8752-D6AB-F602-A77C-6095B7AE28D3}"/>
          </ac:spMkLst>
        </pc:spChg>
        <pc:spChg chg="add del mod">
          <ac:chgData name="林昆翰" userId="e134c39f-01c7-4ada-bc3e-283c138c7def" providerId="ADAL" clId="{093A7180-BA02-4748-9065-F59269094EBD}" dt="2022-10-09T12:29:58.245" v="1924" actId="478"/>
          <ac:spMkLst>
            <pc:docMk/>
            <pc:sldMk cId="3362254171" sldId="561"/>
            <ac:spMk id="19" creationId="{E897011E-D386-494F-380F-83D7EB0811C8}"/>
          </ac:spMkLst>
        </pc:spChg>
        <pc:picChg chg="del mod">
          <ac:chgData name="林昆翰" userId="e134c39f-01c7-4ada-bc3e-283c138c7def" providerId="ADAL" clId="{093A7180-BA02-4748-9065-F59269094EBD}" dt="2022-10-09T12:30:22.994" v="1932" actId="478"/>
          <ac:picMkLst>
            <pc:docMk/>
            <pc:sldMk cId="3362254171" sldId="561"/>
            <ac:picMk id="6" creationId="{820677CC-0622-3368-C3BC-EDC48E7146AA}"/>
          </ac:picMkLst>
        </pc:picChg>
      </pc:sldChg>
      <pc:sldChg chg="addSp delSp modSp add mod modAnim modNotesTx">
        <pc:chgData name="林昆翰" userId="e134c39f-01c7-4ada-bc3e-283c138c7def" providerId="ADAL" clId="{093A7180-BA02-4748-9065-F59269094EBD}" dt="2022-10-13T02:13:58.599" v="6290"/>
        <pc:sldMkLst>
          <pc:docMk/>
          <pc:sldMk cId="4280986885" sldId="562"/>
        </pc:sldMkLst>
        <pc:spChg chg="add del mod">
          <ac:chgData name="林昆翰" userId="e134c39f-01c7-4ada-bc3e-283c138c7def" providerId="ADAL" clId="{093A7180-BA02-4748-9065-F59269094EBD}" dt="2022-10-09T12:33:06.499" v="1979" actId="478"/>
          <ac:spMkLst>
            <pc:docMk/>
            <pc:sldMk cId="4280986885" sldId="562"/>
            <ac:spMk id="2" creationId="{EAB657DE-21C4-A81B-9F60-4E90C1635CBB}"/>
          </ac:spMkLst>
        </pc:spChg>
        <pc:spChg chg="mod">
          <ac:chgData name="林昆翰" userId="e134c39f-01c7-4ada-bc3e-283c138c7def" providerId="ADAL" clId="{093A7180-BA02-4748-9065-F59269094EBD}" dt="2022-10-09T12:39:40.548" v="2121" actId="20577"/>
          <ac:spMkLst>
            <pc:docMk/>
            <pc:sldMk cId="4280986885" sldId="562"/>
            <ac:spMk id="3" creationId="{F9889662-543A-0509-AFEC-D7EFC0B87754}"/>
          </ac:spMkLst>
        </pc:spChg>
        <pc:spChg chg="add mod">
          <ac:chgData name="林昆翰" userId="e134c39f-01c7-4ada-bc3e-283c138c7def" providerId="ADAL" clId="{093A7180-BA02-4748-9065-F59269094EBD}" dt="2022-10-09T12:36:22.296" v="2045" actId="1035"/>
          <ac:spMkLst>
            <pc:docMk/>
            <pc:sldMk cId="4280986885" sldId="562"/>
            <ac:spMk id="6" creationId="{A5393B42-BA77-F7A7-9FE0-E7D5CB3ED198}"/>
          </ac:spMkLst>
        </pc:spChg>
        <pc:spChg chg="del">
          <ac:chgData name="林昆翰" userId="e134c39f-01c7-4ada-bc3e-283c138c7def" providerId="ADAL" clId="{093A7180-BA02-4748-9065-F59269094EBD}" dt="2022-10-09T12:32:21.881" v="1969" actId="478"/>
          <ac:spMkLst>
            <pc:docMk/>
            <pc:sldMk cId="4280986885" sldId="562"/>
            <ac:spMk id="9" creationId="{1192A774-FC7B-105A-6162-E10D00D65371}"/>
          </ac:spMkLst>
        </pc:spChg>
        <pc:spChg chg="add mod">
          <ac:chgData name="林昆翰" userId="e134c39f-01c7-4ada-bc3e-283c138c7def" providerId="ADAL" clId="{093A7180-BA02-4748-9065-F59269094EBD}" dt="2022-10-09T12:36:30.976" v="2047" actId="1076"/>
          <ac:spMkLst>
            <pc:docMk/>
            <pc:sldMk cId="4280986885" sldId="562"/>
            <ac:spMk id="10" creationId="{C2A879B7-9D8B-9F38-A52D-E7BB24317135}"/>
          </ac:spMkLst>
        </pc:spChg>
        <pc:spChg chg="mod">
          <ac:chgData name="林昆翰" userId="e134c39f-01c7-4ada-bc3e-283c138c7def" providerId="ADAL" clId="{093A7180-BA02-4748-9065-F59269094EBD}" dt="2022-10-09T12:32:48.007" v="1977" actId="20577"/>
          <ac:spMkLst>
            <pc:docMk/>
            <pc:sldMk cId="4280986885" sldId="562"/>
            <ac:spMk id="11" creationId="{2D5497F1-4D8F-4C4D-A4A3-29DEBA832C37}"/>
          </ac:spMkLst>
        </pc:spChg>
        <pc:spChg chg="del">
          <ac:chgData name="林昆翰" userId="e134c39f-01c7-4ada-bc3e-283c138c7def" providerId="ADAL" clId="{093A7180-BA02-4748-9065-F59269094EBD}" dt="2022-10-09T12:32:21.881" v="1969" actId="478"/>
          <ac:spMkLst>
            <pc:docMk/>
            <pc:sldMk cId="4280986885" sldId="562"/>
            <ac:spMk id="12" creationId="{F380EB5F-8C03-9BA5-81AF-062B5D5E2239}"/>
          </ac:spMkLst>
        </pc:spChg>
        <pc:spChg chg="add mod">
          <ac:chgData name="林昆翰" userId="e134c39f-01c7-4ada-bc3e-283c138c7def" providerId="ADAL" clId="{093A7180-BA02-4748-9065-F59269094EBD}" dt="2022-10-09T12:36:35.851" v="2049" actId="14100"/>
          <ac:spMkLst>
            <pc:docMk/>
            <pc:sldMk cId="4280986885" sldId="562"/>
            <ac:spMk id="16" creationId="{0B549A8C-0A92-5FBD-E597-512E78EBD5E5}"/>
          </ac:spMkLst>
        </pc:spChg>
        <pc:spChg chg="del">
          <ac:chgData name="林昆翰" userId="e134c39f-01c7-4ada-bc3e-283c138c7def" providerId="ADAL" clId="{093A7180-BA02-4748-9065-F59269094EBD}" dt="2022-10-09T12:32:21.881" v="1969" actId="478"/>
          <ac:spMkLst>
            <pc:docMk/>
            <pc:sldMk cId="4280986885" sldId="562"/>
            <ac:spMk id="17" creationId="{DD4175CE-80BE-882E-397A-CFA5BA5D1E15}"/>
          </ac:spMkLst>
        </pc:spChg>
        <pc:spChg chg="del">
          <ac:chgData name="林昆翰" userId="e134c39f-01c7-4ada-bc3e-283c138c7def" providerId="ADAL" clId="{093A7180-BA02-4748-9065-F59269094EBD}" dt="2022-10-09T12:32:21.881" v="1969" actId="478"/>
          <ac:spMkLst>
            <pc:docMk/>
            <pc:sldMk cId="4280986885" sldId="562"/>
            <ac:spMk id="18" creationId="{6FCD8752-D6AB-F602-A77C-6095B7AE28D3}"/>
          </ac:spMkLst>
        </pc:spChg>
        <pc:spChg chg="add del">
          <ac:chgData name="林昆翰" userId="e134c39f-01c7-4ada-bc3e-283c138c7def" providerId="ADAL" clId="{093A7180-BA02-4748-9065-F59269094EBD}" dt="2022-10-09T12:37:10.322" v="2075" actId="22"/>
          <ac:spMkLst>
            <pc:docMk/>
            <pc:sldMk cId="4280986885" sldId="562"/>
            <ac:spMk id="20" creationId="{4EB2D3A0-5C7D-3A23-CB00-E24EA83AD3EC}"/>
          </ac:spMkLst>
        </pc:spChg>
        <pc:spChg chg="add mod">
          <ac:chgData name="林昆翰" userId="e134c39f-01c7-4ada-bc3e-283c138c7def" providerId="ADAL" clId="{093A7180-BA02-4748-9065-F59269094EBD}" dt="2022-10-09T12:39:23.855" v="2118" actId="20577"/>
          <ac:spMkLst>
            <pc:docMk/>
            <pc:sldMk cId="4280986885" sldId="562"/>
            <ac:spMk id="22" creationId="{8ABFBB1E-460A-25A9-4DF3-088A01C9670E}"/>
          </ac:spMkLst>
        </pc:spChg>
        <pc:spChg chg="add del">
          <ac:chgData name="林昆翰" userId="e134c39f-01c7-4ada-bc3e-283c138c7def" providerId="ADAL" clId="{093A7180-BA02-4748-9065-F59269094EBD}" dt="2022-10-09T12:37:57.420" v="2093" actId="22"/>
          <ac:spMkLst>
            <pc:docMk/>
            <pc:sldMk cId="4280986885" sldId="562"/>
            <ac:spMk id="24" creationId="{29338903-2F87-38A1-2CAD-08A069639657}"/>
          </ac:spMkLst>
        </pc:spChg>
        <pc:spChg chg="add mod">
          <ac:chgData name="林昆翰" userId="e134c39f-01c7-4ada-bc3e-283c138c7def" providerId="ADAL" clId="{093A7180-BA02-4748-9065-F59269094EBD}" dt="2022-10-13T02:13:55.064" v="6288" actId="1076"/>
          <ac:spMkLst>
            <pc:docMk/>
            <pc:sldMk cId="4280986885" sldId="562"/>
            <ac:spMk id="26" creationId="{75D0220E-2780-F483-214D-1942E8071594}"/>
          </ac:spMkLst>
        </pc:spChg>
        <pc:picChg chg="add mod">
          <ac:chgData name="林昆翰" userId="e134c39f-01c7-4ada-bc3e-283c138c7def" providerId="ADAL" clId="{093A7180-BA02-4748-9065-F59269094EBD}" dt="2022-10-09T12:35:59.063" v="2012" actId="1076"/>
          <ac:picMkLst>
            <pc:docMk/>
            <pc:sldMk cId="4280986885" sldId="562"/>
            <ac:picMk id="14" creationId="{A19CB753-7960-BA63-4BD2-C4FBB91BA6D5}"/>
          </ac:picMkLst>
        </pc:picChg>
      </pc:sldChg>
      <pc:sldChg chg="addSp delSp modSp add mod modAnim modNotesTx">
        <pc:chgData name="林昆翰" userId="e134c39f-01c7-4ada-bc3e-283c138c7def" providerId="ADAL" clId="{093A7180-BA02-4748-9065-F59269094EBD}" dt="2022-10-13T02:14:36.782" v="6307"/>
        <pc:sldMkLst>
          <pc:docMk/>
          <pc:sldMk cId="3326455123" sldId="563"/>
        </pc:sldMkLst>
        <pc:spChg chg="add mod">
          <ac:chgData name="林昆翰" userId="e134c39f-01c7-4ada-bc3e-283c138c7def" providerId="ADAL" clId="{093A7180-BA02-4748-9065-F59269094EBD}" dt="2022-10-13T02:14:15.973" v="6300" actId="1076"/>
          <ac:spMkLst>
            <pc:docMk/>
            <pc:sldMk cId="3326455123" sldId="563"/>
            <ac:spMk id="2" creationId="{DEDDAD29-44CF-B9DC-0C5A-95EC2B3EF594}"/>
          </ac:spMkLst>
        </pc:spChg>
        <pc:spChg chg="mod">
          <ac:chgData name="林昆翰" userId="e134c39f-01c7-4ada-bc3e-283c138c7def" providerId="ADAL" clId="{093A7180-BA02-4748-9065-F59269094EBD}" dt="2022-10-13T02:14:13.451" v="6299" actId="1036"/>
          <ac:spMkLst>
            <pc:docMk/>
            <pc:sldMk cId="3326455123" sldId="563"/>
            <ac:spMk id="3" creationId="{F9889662-543A-0509-AFEC-D7EFC0B87754}"/>
          </ac:spMkLst>
        </pc:spChg>
        <pc:spChg chg="del mod">
          <ac:chgData name="林昆翰" userId="e134c39f-01c7-4ada-bc3e-283c138c7def" providerId="ADAL" clId="{093A7180-BA02-4748-9065-F59269094EBD}" dt="2022-10-09T13:08:09.984" v="2360" actId="478"/>
          <ac:spMkLst>
            <pc:docMk/>
            <pc:sldMk cId="3326455123" sldId="563"/>
            <ac:spMk id="6" creationId="{A5393B42-BA77-F7A7-9FE0-E7D5CB3ED198}"/>
          </ac:spMkLst>
        </pc:spChg>
        <pc:spChg chg="add mod">
          <ac:chgData name="林昆翰" userId="e134c39f-01c7-4ada-bc3e-283c138c7def" providerId="ADAL" clId="{093A7180-BA02-4748-9065-F59269094EBD}" dt="2022-10-09T13:08:07.721" v="2358" actId="1076"/>
          <ac:spMkLst>
            <pc:docMk/>
            <pc:sldMk cId="3326455123" sldId="563"/>
            <ac:spMk id="9" creationId="{E29F7B28-AA23-70F0-9C2A-8D175CB2FEFA}"/>
          </ac:spMkLst>
        </pc:spChg>
        <pc:spChg chg="del mod">
          <ac:chgData name="林昆翰" userId="e134c39f-01c7-4ada-bc3e-283c138c7def" providerId="ADAL" clId="{093A7180-BA02-4748-9065-F59269094EBD}" dt="2022-10-09T13:08:08.945" v="2359" actId="478"/>
          <ac:spMkLst>
            <pc:docMk/>
            <pc:sldMk cId="3326455123" sldId="563"/>
            <ac:spMk id="10" creationId="{C2A879B7-9D8B-9F38-A52D-E7BB24317135}"/>
          </ac:spMkLst>
        </pc:spChg>
        <pc:spChg chg="mod">
          <ac:chgData name="林昆翰" userId="e134c39f-01c7-4ada-bc3e-283c138c7def" providerId="ADAL" clId="{093A7180-BA02-4748-9065-F59269094EBD}" dt="2022-10-09T12:57:16.624" v="2131" actId="113"/>
          <ac:spMkLst>
            <pc:docMk/>
            <pc:sldMk cId="3326455123" sldId="563"/>
            <ac:spMk id="11" creationId="{2D5497F1-4D8F-4C4D-A4A3-29DEBA832C37}"/>
          </ac:spMkLst>
        </pc:spChg>
        <pc:spChg chg="del mod">
          <ac:chgData name="林昆翰" userId="e134c39f-01c7-4ada-bc3e-283c138c7def" providerId="ADAL" clId="{093A7180-BA02-4748-9065-F59269094EBD}" dt="2022-10-09T13:05:28.047" v="2299" actId="478"/>
          <ac:spMkLst>
            <pc:docMk/>
            <pc:sldMk cId="3326455123" sldId="563"/>
            <ac:spMk id="16" creationId="{0B549A8C-0A92-5FBD-E597-512E78EBD5E5}"/>
          </ac:spMkLst>
        </pc:spChg>
        <pc:spChg chg="add mod">
          <ac:chgData name="林昆翰" userId="e134c39f-01c7-4ada-bc3e-283c138c7def" providerId="ADAL" clId="{093A7180-BA02-4748-9065-F59269094EBD}" dt="2022-10-09T13:08:05.922" v="2357" actId="1076"/>
          <ac:spMkLst>
            <pc:docMk/>
            <pc:sldMk cId="3326455123" sldId="563"/>
            <ac:spMk id="17" creationId="{FD1F6603-A611-4F79-81EE-BEF6C3440BA6}"/>
          </ac:spMkLst>
        </pc:spChg>
        <pc:spChg chg="del mod">
          <ac:chgData name="林昆翰" userId="e134c39f-01c7-4ada-bc3e-283c138c7def" providerId="ADAL" clId="{093A7180-BA02-4748-9065-F59269094EBD}" dt="2022-10-09T13:07:52.563" v="2349" actId="478"/>
          <ac:spMkLst>
            <pc:docMk/>
            <pc:sldMk cId="3326455123" sldId="563"/>
            <ac:spMk id="22" creationId="{8ABFBB1E-460A-25A9-4DF3-088A01C9670E}"/>
          </ac:spMkLst>
        </pc:spChg>
        <pc:spChg chg="del">
          <ac:chgData name="林昆翰" userId="e134c39f-01c7-4ada-bc3e-283c138c7def" providerId="ADAL" clId="{093A7180-BA02-4748-9065-F59269094EBD}" dt="2022-10-09T13:05:09.082" v="2290" actId="478"/>
          <ac:spMkLst>
            <pc:docMk/>
            <pc:sldMk cId="3326455123" sldId="563"/>
            <ac:spMk id="26" creationId="{75D0220E-2780-F483-214D-1942E8071594}"/>
          </ac:spMkLst>
        </pc:spChg>
        <pc:picChg chg="add mod">
          <ac:chgData name="林昆翰" userId="e134c39f-01c7-4ada-bc3e-283c138c7def" providerId="ADAL" clId="{093A7180-BA02-4748-9065-F59269094EBD}" dt="2022-10-09T13:09:03.599" v="2375" actId="1076"/>
          <ac:picMkLst>
            <pc:docMk/>
            <pc:sldMk cId="3326455123" sldId="563"/>
            <ac:picMk id="13" creationId="{D425159F-5580-F85A-6279-F98646A40F4B}"/>
          </ac:picMkLst>
        </pc:picChg>
        <pc:picChg chg="del mod">
          <ac:chgData name="林昆翰" userId="e134c39f-01c7-4ada-bc3e-283c138c7def" providerId="ADAL" clId="{093A7180-BA02-4748-9065-F59269094EBD}" dt="2022-10-09T13:03:19.143" v="2262" actId="478"/>
          <ac:picMkLst>
            <pc:docMk/>
            <pc:sldMk cId="3326455123" sldId="563"/>
            <ac:picMk id="14" creationId="{A19CB753-7960-BA63-4BD2-C4FBB91BA6D5}"/>
          </ac:picMkLst>
        </pc:picChg>
      </pc:sldChg>
      <pc:sldChg chg="add del">
        <pc:chgData name="林昆翰" userId="e134c39f-01c7-4ada-bc3e-283c138c7def" providerId="ADAL" clId="{093A7180-BA02-4748-9065-F59269094EBD}" dt="2022-10-09T13:08:36.141" v="2367" actId="47"/>
        <pc:sldMkLst>
          <pc:docMk/>
          <pc:sldMk cId="2999905546" sldId="564"/>
        </pc:sldMkLst>
      </pc:sldChg>
      <pc:sldChg chg="addSp delSp modSp add mod modAnim modNotesTx">
        <pc:chgData name="林昆翰" userId="e134c39f-01c7-4ada-bc3e-283c138c7def" providerId="ADAL" clId="{093A7180-BA02-4748-9065-F59269094EBD}" dt="2022-10-13T02:15:13.878" v="6314"/>
        <pc:sldMkLst>
          <pc:docMk/>
          <pc:sldMk cId="3072120943" sldId="565"/>
        </pc:sldMkLst>
        <pc:spChg chg="del">
          <ac:chgData name="林昆翰" userId="e134c39f-01c7-4ada-bc3e-283c138c7def" providerId="ADAL" clId="{093A7180-BA02-4748-9065-F59269094EBD}" dt="2022-10-09T13:10:35.891" v="2410" actId="478"/>
          <ac:spMkLst>
            <pc:docMk/>
            <pc:sldMk cId="3072120943" sldId="565"/>
            <ac:spMk id="2" creationId="{DEDDAD29-44CF-B9DC-0C5A-95EC2B3EF594}"/>
          </ac:spMkLst>
        </pc:spChg>
        <pc:spChg chg="mod">
          <ac:chgData name="林昆翰" userId="e134c39f-01c7-4ada-bc3e-283c138c7def" providerId="ADAL" clId="{093A7180-BA02-4748-9065-F59269094EBD}" dt="2022-10-09T13:18:19.601" v="2612" actId="20577"/>
          <ac:spMkLst>
            <pc:docMk/>
            <pc:sldMk cId="3072120943" sldId="565"/>
            <ac:spMk id="3" creationId="{F9889662-543A-0509-AFEC-D7EFC0B87754}"/>
          </ac:spMkLst>
        </pc:spChg>
        <pc:spChg chg="del">
          <ac:chgData name="林昆翰" userId="e134c39f-01c7-4ada-bc3e-283c138c7def" providerId="ADAL" clId="{093A7180-BA02-4748-9065-F59269094EBD}" dt="2022-10-09T13:14:14.234" v="2503" actId="478"/>
          <ac:spMkLst>
            <pc:docMk/>
            <pc:sldMk cId="3072120943" sldId="565"/>
            <ac:spMk id="9" creationId="{E29F7B28-AA23-70F0-9C2A-8D175CB2FEFA}"/>
          </ac:spMkLst>
        </pc:spChg>
        <pc:spChg chg="add del">
          <ac:chgData name="林昆翰" userId="e134c39f-01c7-4ada-bc3e-283c138c7def" providerId="ADAL" clId="{093A7180-BA02-4748-9065-F59269094EBD}" dt="2022-10-09T13:10:41.399" v="2412" actId="22"/>
          <ac:spMkLst>
            <pc:docMk/>
            <pc:sldMk cId="3072120943" sldId="565"/>
            <ac:spMk id="10" creationId="{EFF8E372-0D80-7E13-0C96-EA5A85D11FCF}"/>
          </ac:spMkLst>
        </pc:spChg>
        <pc:spChg chg="add mod">
          <ac:chgData name="林昆翰" userId="e134c39f-01c7-4ada-bc3e-283c138c7def" providerId="ADAL" clId="{093A7180-BA02-4748-9065-F59269094EBD}" dt="2022-10-09T13:28:18.993" v="2685" actId="20577"/>
          <ac:spMkLst>
            <pc:docMk/>
            <pc:sldMk cId="3072120943" sldId="565"/>
            <ac:spMk id="14" creationId="{E60DCC26-3D7B-A88C-4951-9E81F2E2B75C}"/>
          </ac:spMkLst>
        </pc:spChg>
        <pc:spChg chg="del">
          <ac:chgData name="林昆翰" userId="e134c39f-01c7-4ada-bc3e-283c138c7def" providerId="ADAL" clId="{093A7180-BA02-4748-9065-F59269094EBD}" dt="2022-10-09T13:17:15.612" v="2573" actId="478"/>
          <ac:spMkLst>
            <pc:docMk/>
            <pc:sldMk cId="3072120943" sldId="565"/>
            <ac:spMk id="17" creationId="{FD1F6603-A611-4F79-81EE-BEF6C3440BA6}"/>
          </ac:spMkLst>
        </pc:spChg>
        <pc:spChg chg="add del">
          <ac:chgData name="林昆翰" userId="e134c39f-01c7-4ada-bc3e-283c138c7def" providerId="ADAL" clId="{093A7180-BA02-4748-9065-F59269094EBD}" dt="2022-10-09T13:13:19.899" v="2481" actId="22"/>
          <ac:spMkLst>
            <pc:docMk/>
            <pc:sldMk cId="3072120943" sldId="565"/>
            <ac:spMk id="18" creationId="{947D07AB-B760-7825-4503-9F1275F94635}"/>
          </ac:spMkLst>
        </pc:spChg>
        <pc:spChg chg="add mod">
          <ac:chgData name="林昆翰" userId="e134c39f-01c7-4ada-bc3e-283c138c7def" providerId="ADAL" clId="{093A7180-BA02-4748-9065-F59269094EBD}" dt="2022-10-09T13:14:01.161" v="2495" actId="1076"/>
          <ac:spMkLst>
            <pc:docMk/>
            <pc:sldMk cId="3072120943" sldId="565"/>
            <ac:spMk id="20" creationId="{D0606208-2DCB-2F16-6954-3703D9738582}"/>
          </ac:spMkLst>
        </pc:spChg>
        <pc:spChg chg="add mod">
          <ac:chgData name="林昆翰" userId="e134c39f-01c7-4ada-bc3e-283c138c7def" providerId="ADAL" clId="{093A7180-BA02-4748-9065-F59269094EBD}" dt="2022-10-09T13:22:13.168" v="2664"/>
          <ac:spMkLst>
            <pc:docMk/>
            <pc:sldMk cId="3072120943" sldId="565"/>
            <ac:spMk id="21" creationId="{1EBE5507-92B1-EE7D-4FE9-79535AF29F1A}"/>
          </ac:spMkLst>
        </pc:spChg>
        <pc:spChg chg="add del">
          <ac:chgData name="林昆翰" userId="e134c39f-01c7-4ada-bc3e-283c138c7def" providerId="ADAL" clId="{093A7180-BA02-4748-9065-F59269094EBD}" dt="2022-10-09T13:18:28.964" v="2614" actId="22"/>
          <ac:spMkLst>
            <pc:docMk/>
            <pc:sldMk cId="3072120943" sldId="565"/>
            <ac:spMk id="23" creationId="{D407EAC4-264E-4A09-DA9E-1BA82307FB5C}"/>
          </ac:spMkLst>
        </pc:spChg>
        <pc:spChg chg="add mod">
          <ac:chgData name="林昆翰" userId="e134c39f-01c7-4ada-bc3e-283c138c7def" providerId="ADAL" clId="{093A7180-BA02-4748-9065-F59269094EBD}" dt="2022-10-09T13:22:20.203" v="2667" actId="20577"/>
          <ac:spMkLst>
            <pc:docMk/>
            <pc:sldMk cId="3072120943" sldId="565"/>
            <ac:spMk id="25" creationId="{915256D9-46F3-D328-E1E3-137F469462C8}"/>
          </ac:spMkLst>
        </pc:spChg>
        <pc:picChg chg="del">
          <ac:chgData name="林昆翰" userId="e134c39f-01c7-4ada-bc3e-283c138c7def" providerId="ADAL" clId="{093A7180-BA02-4748-9065-F59269094EBD}" dt="2022-10-09T13:08:56.444" v="2374" actId="478"/>
          <ac:picMkLst>
            <pc:docMk/>
            <pc:sldMk cId="3072120943" sldId="565"/>
            <ac:picMk id="13" creationId="{D425159F-5580-F85A-6279-F98646A40F4B}"/>
          </ac:picMkLst>
        </pc:picChg>
      </pc:sldChg>
      <pc:sldChg chg="addSp delSp modSp add mod modAnim modNotesTx">
        <pc:chgData name="林昆翰" userId="e134c39f-01c7-4ada-bc3e-283c138c7def" providerId="ADAL" clId="{093A7180-BA02-4748-9065-F59269094EBD}" dt="2022-10-13T02:15:27.926" v="6318"/>
        <pc:sldMkLst>
          <pc:docMk/>
          <pc:sldMk cId="2831128553" sldId="566"/>
        </pc:sldMkLst>
        <pc:spChg chg="add mod">
          <ac:chgData name="林昆翰" userId="e134c39f-01c7-4ada-bc3e-283c138c7def" providerId="ADAL" clId="{093A7180-BA02-4748-9065-F59269094EBD}" dt="2022-10-13T02:15:21.166" v="6315" actId="14100"/>
          <ac:spMkLst>
            <pc:docMk/>
            <pc:sldMk cId="2831128553" sldId="566"/>
            <ac:spMk id="2" creationId="{C075B4CF-B200-B7F0-580A-0D9431AF0DC8}"/>
          </ac:spMkLst>
        </pc:spChg>
        <pc:spChg chg="del mod">
          <ac:chgData name="林昆翰" userId="e134c39f-01c7-4ada-bc3e-283c138c7def" providerId="ADAL" clId="{093A7180-BA02-4748-9065-F59269094EBD}" dt="2022-10-09T13:19:04.296" v="2630"/>
          <ac:spMkLst>
            <pc:docMk/>
            <pc:sldMk cId="2831128553" sldId="566"/>
            <ac:spMk id="3" creationId="{F9889662-543A-0509-AFEC-D7EFC0B87754}"/>
          </ac:spMkLst>
        </pc:spChg>
        <pc:spChg chg="add del">
          <ac:chgData name="林昆翰" userId="e134c39f-01c7-4ada-bc3e-283c138c7def" providerId="ADAL" clId="{093A7180-BA02-4748-9065-F59269094EBD}" dt="2022-10-10T03:46:37.527" v="5106" actId="22"/>
          <ac:spMkLst>
            <pc:docMk/>
            <pc:sldMk cId="2831128553" sldId="566"/>
            <ac:spMk id="6" creationId="{55096440-E216-F9DB-7F19-DB4A2F6239DF}"/>
          </ac:spMkLst>
        </pc:spChg>
        <pc:spChg chg="add mod">
          <ac:chgData name="林昆翰" userId="e134c39f-01c7-4ada-bc3e-283c138c7def" providerId="ADAL" clId="{093A7180-BA02-4748-9065-F59269094EBD}" dt="2022-10-10T03:46:46.681" v="5116" actId="20577"/>
          <ac:spMkLst>
            <pc:docMk/>
            <pc:sldMk cId="2831128553" sldId="566"/>
            <ac:spMk id="10" creationId="{5194BA03-12F2-B162-0F4A-E433F8045DE0}"/>
          </ac:spMkLst>
        </pc:spChg>
        <pc:spChg chg="add del">
          <ac:chgData name="林昆翰" userId="e134c39f-01c7-4ada-bc3e-283c138c7def" providerId="ADAL" clId="{093A7180-BA02-4748-9065-F59269094EBD}" dt="2022-10-10T03:47:14.993" v="5122" actId="22"/>
          <ac:spMkLst>
            <pc:docMk/>
            <pc:sldMk cId="2831128553" sldId="566"/>
            <ac:spMk id="13" creationId="{71446089-81FA-20F4-AA9D-828B88C32923}"/>
          </ac:spMkLst>
        </pc:spChg>
        <pc:spChg chg="del">
          <ac:chgData name="林昆翰" userId="e134c39f-01c7-4ada-bc3e-283c138c7def" providerId="ADAL" clId="{093A7180-BA02-4748-9065-F59269094EBD}" dt="2022-10-09T13:19:05.452" v="2631" actId="478"/>
          <ac:spMkLst>
            <pc:docMk/>
            <pc:sldMk cId="2831128553" sldId="566"/>
            <ac:spMk id="14" creationId="{E60DCC26-3D7B-A88C-4951-9E81F2E2B75C}"/>
          </ac:spMkLst>
        </pc:spChg>
        <pc:spChg chg="add mod">
          <ac:chgData name="林昆翰" userId="e134c39f-01c7-4ada-bc3e-283c138c7def" providerId="ADAL" clId="{093A7180-BA02-4748-9065-F59269094EBD}" dt="2022-10-10T03:48:04.527" v="5217" actId="1076"/>
          <ac:spMkLst>
            <pc:docMk/>
            <pc:sldMk cId="2831128553" sldId="566"/>
            <ac:spMk id="16" creationId="{5A7C3597-FBC7-02ED-9986-3CC6E17A9267}"/>
          </ac:spMkLst>
        </pc:spChg>
        <pc:spChg chg="del">
          <ac:chgData name="林昆翰" userId="e134c39f-01c7-4ada-bc3e-283c138c7def" providerId="ADAL" clId="{093A7180-BA02-4748-9065-F59269094EBD}" dt="2022-10-09T13:19:05.452" v="2631" actId="478"/>
          <ac:spMkLst>
            <pc:docMk/>
            <pc:sldMk cId="2831128553" sldId="566"/>
            <ac:spMk id="20" creationId="{D0606208-2DCB-2F16-6954-3703D9738582}"/>
          </ac:spMkLst>
        </pc:spChg>
        <pc:spChg chg="del">
          <ac:chgData name="林昆翰" userId="e134c39f-01c7-4ada-bc3e-283c138c7def" providerId="ADAL" clId="{093A7180-BA02-4748-9065-F59269094EBD}" dt="2022-10-09T13:19:05.452" v="2631" actId="478"/>
          <ac:spMkLst>
            <pc:docMk/>
            <pc:sldMk cId="2831128553" sldId="566"/>
            <ac:spMk id="21" creationId="{1EBE5507-92B1-EE7D-4FE9-79535AF29F1A}"/>
          </ac:spMkLst>
        </pc:spChg>
        <pc:spChg chg="mod">
          <ac:chgData name="林昆翰" userId="e134c39f-01c7-4ada-bc3e-283c138c7def" providerId="ADAL" clId="{093A7180-BA02-4748-9065-F59269094EBD}" dt="2022-10-10T03:47:09.357" v="5120" actId="14100"/>
          <ac:spMkLst>
            <pc:docMk/>
            <pc:sldMk cId="2831128553" sldId="566"/>
            <ac:spMk id="25" creationId="{915256D9-46F3-D328-E1E3-137F469462C8}"/>
          </ac:spMkLst>
        </pc:spChg>
      </pc:sldChg>
      <pc:sldChg chg="addSp delSp modSp add mod modAnim modNotesTx">
        <pc:chgData name="林昆翰" userId="e134c39f-01c7-4ada-bc3e-283c138c7def" providerId="ADAL" clId="{093A7180-BA02-4748-9065-F59269094EBD}" dt="2022-10-13T02:16:23.261" v="6330"/>
        <pc:sldMkLst>
          <pc:docMk/>
          <pc:sldMk cId="1317115465" sldId="567"/>
        </pc:sldMkLst>
        <pc:spChg chg="del">
          <ac:chgData name="林昆翰" userId="e134c39f-01c7-4ada-bc3e-283c138c7def" providerId="ADAL" clId="{093A7180-BA02-4748-9065-F59269094EBD}" dt="2022-10-10T02:21:59.657" v="3404" actId="478"/>
          <ac:spMkLst>
            <pc:docMk/>
            <pc:sldMk cId="1317115465" sldId="567"/>
            <ac:spMk id="2" creationId="{8C56CE27-1D9D-7294-D01A-E25F7733BC1E}"/>
          </ac:spMkLst>
        </pc:spChg>
        <pc:spChg chg="del">
          <ac:chgData name="林昆翰" userId="e134c39f-01c7-4ada-bc3e-283c138c7def" providerId="ADAL" clId="{093A7180-BA02-4748-9065-F59269094EBD}" dt="2022-10-10T02:21:59.657" v="3404" actId="478"/>
          <ac:spMkLst>
            <pc:docMk/>
            <pc:sldMk cId="1317115465" sldId="567"/>
            <ac:spMk id="3" creationId="{2615F3CC-951D-55EC-CBD9-D603BCB83475}"/>
          </ac:spMkLst>
        </pc:spChg>
        <pc:spChg chg="del">
          <ac:chgData name="林昆翰" userId="e134c39f-01c7-4ada-bc3e-283c138c7def" providerId="ADAL" clId="{093A7180-BA02-4748-9065-F59269094EBD}" dt="2022-10-10T02:21:59.657" v="3404" actId="478"/>
          <ac:spMkLst>
            <pc:docMk/>
            <pc:sldMk cId="1317115465" sldId="567"/>
            <ac:spMk id="6" creationId="{F714CE38-16DD-FF6B-2183-B73B82763F93}"/>
          </ac:spMkLst>
        </pc:spChg>
        <pc:spChg chg="del">
          <ac:chgData name="林昆翰" userId="e134c39f-01c7-4ada-bc3e-283c138c7def" providerId="ADAL" clId="{093A7180-BA02-4748-9065-F59269094EBD}" dt="2022-10-10T02:21:59.657" v="3404" actId="478"/>
          <ac:spMkLst>
            <pc:docMk/>
            <pc:sldMk cId="1317115465" sldId="567"/>
            <ac:spMk id="9" creationId="{9B204463-01DD-D417-A101-44FC55D8CC3B}"/>
          </ac:spMkLst>
        </pc:spChg>
        <pc:spChg chg="del">
          <ac:chgData name="林昆翰" userId="e134c39f-01c7-4ada-bc3e-283c138c7def" providerId="ADAL" clId="{093A7180-BA02-4748-9065-F59269094EBD}" dt="2022-10-10T02:21:59.657" v="3404" actId="478"/>
          <ac:spMkLst>
            <pc:docMk/>
            <pc:sldMk cId="1317115465" sldId="567"/>
            <ac:spMk id="10" creationId="{C98FBF41-E7BE-1669-BC37-9F4A0E1CE55F}"/>
          </ac:spMkLst>
        </pc:spChg>
        <pc:spChg chg="add mod">
          <ac:chgData name="林昆翰" userId="e134c39f-01c7-4ada-bc3e-283c138c7def" providerId="ADAL" clId="{093A7180-BA02-4748-9065-F59269094EBD}" dt="2022-10-10T02:23:20.516" v="3459" actId="1036"/>
          <ac:spMkLst>
            <pc:docMk/>
            <pc:sldMk cId="1317115465" sldId="567"/>
            <ac:spMk id="12" creationId="{89D0114A-8346-E00F-8046-D6CA2875F013}"/>
          </ac:spMkLst>
        </pc:spChg>
        <pc:spChg chg="add mod">
          <ac:chgData name="林昆翰" userId="e134c39f-01c7-4ada-bc3e-283c138c7def" providerId="ADAL" clId="{093A7180-BA02-4748-9065-F59269094EBD}" dt="2022-10-10T02:24:24.061" v="3485" actId="20577"/>
          <ac:spMkLst>
            <pc:docMk/>
            <pc:sldMk cId="1317115465" sldId="567"/>
            <ac:spMk id="13" creationId="{9D2A02F8-5168-2D3F-047C-2A7551DE92E3}"/>
          </ac:spMkLst>
        </pc:spChg>
        <pc:spChg chg="add mod">
          <ac:chgData name="林昆翰" userId="e134c39f-01c7-4ada-bc3e-283c138c7def" providerId="ADAL" clId="{093A7180-BA02-4748-9065-F59269094EBD}" dt="2022-10-10T03:46:16.947" v="5103" actId="207"/>
          <ac:spMkLst>
            <pc:docMk/>
            <pc:sldMk cId="1317115465" sldId="567"/>
            <ac:spMk id="14" creationId="{0AE472B5-C115-3DFB-75B5-379169B3772A}"/>
          </ac:spMkLst>
        </pc:spChg>
        <pc:spChg chg="mod">
          <ac:chgData name="林昆翰" userId="e134c39f-01c7-4ada-bc3e-283c138c7def" providerId="ADAL" clId="{093A7180-BA02-4748-9065-F59269094EBD}" dt="2022-10-10T02:23:20.516" v="3459" actId="1036"/>
          <ac:spMkLst>
            <pc:docMk/>
            <pc:sldMk cId="1317115465" sldId="567"/>
            <ac:spMk id="16" creationId="{B8957FEE-0D89-B567-015B-8DDECCEBBF52}"/>
          </ac:spMkLst>
        </pc:spChg>
        <pc:spChg chg="add mod">
          <ac:chgData name="林昆翰" userId="e134c39f-01c7-4ada-bc3e-283c138c7def" providerId="ADAL" clId="{093A7180-BA02-4748-9065-F59269094EBD}" dt="2022-10-13T02:16:21.292" v="6329" actId="14100"/>
          <ac:spMkLst>
            <pc:docMk/>
            <pc:sldMk cId="1317115465" sldId="567"/>
            <ac:spMk id="17" creationId="{E41DD321-C4D9-C885-EFCB-8CFE14631B6B}"/>
          </ac:spMkLst>
        </pc:spChg>
        <pc:spChg chg="add del">
          <ac:chgData name="林昆翰" userId="e134c39f-01c7-4ada-bc3e-283c138c7def" providerId="ADAL" clId="{093A7180-BA02-4748-9065-F59269094EBD}" dt="2022-10-10T02:25:14.046" v="3532" actId="22"/>
          <ac:spMkLst>
            <pc:docMk/>
            <pc:sldMk cId="1317115465" sldId="567"/>
            <ac:spMk id="19" creationId="{99FF19DE-CADB-DB80-B1A8-5AF2B56842A6}"/>
          </ac:spMkLst>
        </pc:spChg>
        <pc:spChg chg="mod">
          <ac:chgData name="林昆翰" userId="e134c39f-01c7-4ada-bc3e-283c138c7def" providerId="ADAL" clId="{093A7180-BA02-4748-9065-F59269094EBD}" dt="2022-10-10T02:23:20.516" v="3459" actId="1036"/>
          <ac:spMkLst>
            <pc:docMk/>
            <pc:sldMk cId="1317115465" sldId="567"/>
            <ac:spMk id="20" creationId="{DCDE608E-8968-238A-1A5A-4B31F3FF93C9}"/>
          </ac:spMkLst>
        </pc:spChg>
        <pc:spChg chg="add mod">
          <ac:chgData name="林昆翰" userId="e134c39f-01c7-4ada-bc3e-283c138c7def" providerId="ADAL" clId="{093A7180-BA02-4748-9065-F59269094EBD}" dt="2022-10-10T02:26:16.259" v="3558" actId="1076"/>
          <ac:spMkLst>
            <pc:docMk/>
            <pc:sldMk cId="1317115465" sldId="567"/>
            <ac:spMk id="22" creationId="{D04F0B27-7088-9484-58ED-0507C6581A29}"/>
          </ac:spMkLst>
        </pc:spChg>
        <pc:spChg chg="add del">
          <ac:chgData name="林昆翰" userId="e134c39f-01c7-4ada-bc3e-283c138c7def" providerId="ADAL" clId="{093A7180-BA02-4748-9065-F59269094EBD}" dt="2022-10-10T02:28:24.099" v="3560" actId="22"/>
          <ac:spMkLst>
            <pc:docMk/>
            <pc:sldMk cId="1317115465" sldId="567"/>
            <ac:spMk id="24" creationId="{A87F0AD4-0E60-A589-47D8-6F2D08C077E4}"/>
          </ac:spMkLst>
        </pc:spChg>
      </pc:sldChg>
      <pc:sldChg chg="addSp delSp modSp add mod modAnim modNotesTx">
        <pc:chgData name="林昆翰" userId="e134c39f-01c7-4ada-bc3e-283c138c7def" providerId="ADAL" clId="{093A7180-BA02-4748-9065-F59269094EBD}" dt="2022-10-13T02:16:55.832" v="6338"/>
        <pc:sldMkLst>
          <pc:docMk/>
          <pc:sldMk cId="1378867383" sldId="568"/>
        </pc:sldMkLst>
        <pc:spChg chg="add del">
          <ac:chgData name="林昆翰" userId="e134c39f-01c7-4ada-bc3e-283c138c7def" providerId="ADAL" clId="{093A7180-BA02-4748-9065-F59269094EBD}" dt="2022-10-10T02:29:08.240" v="3631" actId="22"/>
          <ac:spMkLst>
            <pc:docMk/>
            <pc:sldMk cId="1378867383" sldId="568"/>
            <ac:spMk id="3" creationId="{E02162C9-ED5D-7AF4-B905-BD2EF8010009}"/>
          </ac:spMkLst>
        </pc:spChg>
        <pc:spChg chg="add mod">
          <ac:chgData name="林昆翰" userId="e134c39f-01c7-4ada-bc3e-283c138c7def" providerId="ADAL" clId="{093A7180-BA02-4748-9065-F59269094EBD}" dt="2022-10-10T03:03:12.792" v="4467" actId="1035"/>
          <ac:spMkLst>
            <pc:docMk/>
            <pc:sldMk cId="1378867383" sldId="568"/>
            <ac:spMk id="9" creationId="{B6E338D3-F820-662B-E782-6EBE046FA1A3}"/>
          </ac:spMkLst>
        </pc:spChg>
        <pc:spChg chg="add mod">
          <ac:chgData name="林昆翰" userId="e134c39f-01c7-4ada-bc3e-283c138c7def" providerId="ADAL" clId="{093A7180-BA02-4748-9065-F59269094EBD}" dt="2022-10-10T03:03:12.792" v="4467" actId="1035"/>
          <ac:spMkLst>
            <pc:docMk/>
            <pc:sldMk cId="1378867383" sldId="568"/>
            <ac:spMk id="10" creationId="{EB287EAC-4132-FE2B-B604-8047F4A82590}"/>
          </ac:spMkLst>
        </pc:spChg>
        <pc:spChg chg="mod">
          <ac:chgData name="林昆翰" userId="e134c39f-01c7-4ada-bc3e-283c138c7def" providerId="ADAL" clId="{093A7180-BA02-4748-9065-F59269094EBD}" dt="2022-10-10T02:28:55.238" v="3628" actId="20577"/>
          <ac:spMkLst>
            <pc:docMk/>
            <pc:sldMk cId="1378867383" sldId="568"/>
            <ac:spMk id="11" creationId="{2D5497F1-4D8F-4C4D-A4A3-29DEBA832C37}"/>
          </ac:spMkLst>
        </pc:spChg>
        <pc:spChg chg="del">
          <ac:chgData name="林昆翰" userId="e134c39f-01c7-4ada-bc3e-283c138c7def" providerId="ADAL" clId="{093A7180-BA02-4748-9065-F59269094EBD}" dt="2022-10-10T02:28:58.742" v="3629" actId="478"/>
          <ac:spMkLst>
            <pc:docMk/>
            <pc:sldMk cId="1378867383" sldId="568"/>
            <ac:spMk id="12" creationId="{89D0114A-8346-E00F-8046-D6CA2875F013}"/>
          </ac:spMkLst>
        </pc:spChg>
        <pc:spChg chg="del">
          <ac:chgData name="林昆翰" userId="e134c39f-01c7-4ada-bc3e-283c138c7def" providerId="ADAL" clId="{093A7180-BA02-4748-9065-F59269094EBD}" dt="2022-10-10T02:28:58.742" v="3629" actId="478"/>
          <ac:spMkLst>
            <pc:docMk/>
            <pc:sldMk cId="1378867383" sldId="568"/>
            <ac:spMk id="13" creationId="{9D2A02F8-5168-2D3F-047C-2A7551DE92E3}"/>
          </ac:spMkLst>
        </pc:spChg>
        <pc:spChg chg="del">
          <ac:chgData name="林昆翰" userId="e134c39f-01c7-4ada-bc3e-283c138c7def" providerId="ADAL" clId="{093A7180-BA02-4748-9065-F59269094EBD}" dt="2022-10-10T02:28:58.742" v="3629" actId="478"/>
          <ac:spMkLst>
            <pc:docMk/>
            <pc:sldMk cId="1378867383" sldId="568"/>
            <ac:spMk id="14" creationId="{0AE472B5-C115-3DFB-75B5-379169B3772A}"/>
          </ac:spMkLst>
        </pc:spChg>
        <pc:spChg chg="del">
          <ac:chgData name="林昆翰" userId="e134c39f-01c7-4ada-bc3e-283c138c7def" providerId="ADAL" clId="{093A7180-BA02-4748-9065-F59269094EBD}" dt="2022-10-10T02:28:58.742" v="3629" actId="478"/>
          <ac:spMkLst>
            <pc:docMk/>
            <pc:sldMk cId="1378867383" sldId="568"/>
            <ac:spMk id="16" creationId="{B8957FEE-0D89-B567-015B-8DDECCEBBF52}"/>
          </ac:spMkLst>
        </pc:spChg>
        <pc:spChg chg="del">
          <ac:chgData name="林昆翰" userId="e134c39f-01c7-4ada-bc3e-283c138c7def" providerId="ADAL" clId="{093A7180-BA02-4748-9065-F59269094EBD}" dt="2022-10-10T02:28:58.742" v="3629" actId="478"/>
          <ac:spMkLst>
            <pc:docMk/>
            <pc:sldMk cId="1378867383" sldId="568"/>
            <ac:spMk id="17" creationId="{E41DD321-C4D9-C885-EFCB-8CFE14631B6B}"/>
          </ac:spMkLst>
        </pc:spChg>
        <pc:spChg chg="add mod">
          <ac:chgData name="林昆翰" userId="e134c39f-01c7-4ada-bc3e-283c138c7def" providerId="ADAL" clId="{093A7180-BA02-4748-9065-F59269094EBD}" dt="2022-10-10T03:03:12.792" v="4467" actId="1035"/>
          <ac:spMkLst>
            <pc:docMk/>
            <pc:sldMk cId="1378867383" sldId="568"/>
            <ac:spMk id="18" creationId="{D09754DA-DFB9-2E81-B0CF-CFB1C4A1A7B0}"/>
          </ac:spMkLst>
        </pc:spChg>
        <pc:spChg chg="del">
          <ac:chgData name="林昆翰" userId="e134c39f-01c7-4ada-bc3e-283c138c7def" providerId="ADAL" clId="{093A7180-BA02-4748-9065-F59269094EBD}" dt="2022-10-10T02:28:58.742" v="3629" actId="478"/>
          <ac:spMkLst>
            <pc:docMk/>
            <pc:sldMk cId="1378867383" sldId="568"/>
            <ac:spMk id="20" creationId="{DCDE608E-8968-238A-1A5A-4B31F3FF93C9}"/>
          </ac:spMkLst>
        </pc:spChg>
        <pc:spChg chg="add del">
          <ac:chgData name="林昆翰" userId="e134c39f-01c7-4ada-bc3e-283c138c7def" providerId="ADAL" clId="{093A7180-BA02-4748-9065-F59269094EBD}" dt="2022-10-10T02:34:16.247" v="3792" actId="22"/>
          <ac:spMkLst>
            <pc:docMk/>
            <pc:sldMk cId="1378867383" sldId="568"/>
            <ac:spMk id="21" creationId="{739D0D92-13D9-A232-F544-E13CF7711B29}"/>
          </ac:spMkLst>
        </pc:spChg>
        <pc:spChg chg="del">
          <ac:chgData name="林昆翰" userId="e134c39f-01c7-4ada-bc3e-283c138c7def" providerId="ADAL" clId="{093A7180-BA02-4748-9065-F59269094EBD}" dt="2022-10-10T02:28:58.742" v="3629" actId="478"/>
          <ac:spMkLst>
            <pc:docMk/>
            <pc:sldMk cId="1378867383" sldId="568"/>
            <ac:spMk id="22" creationId="{D04F0B27-7088-9484-58ED-0507C6581A29}"/>
          </ac:spMkLst>
        </pc:spChg>
        <pc:spChg chg="add mod">
          <ac:chgData name="林昆翰" userId="e134c39f-01c7-4ada-bc3e-283c138c7def" providerId="ADAL" clId="{093A7180-BA02-4748-9065-F59269094EBD}" dt="2022-10-10T03:03:12.792" v="4467" actId="1035"/>
          <ac:spMkLst>
            <pc:docMk/>
            <pc:sldMk cId="1378867383" sldId="568"/>
            <ac:spMk id="24" creationId="{FBD4E54D-9EE1-577D-7951-4B48BE8A4124}"/>
          </ac:spMkLst>
        </pc:spChg>
        <pc:spChg chg="add mod">
          <ac:chgData name="林昆翰" userId="e134c39f-01c7-4ada-bc3e-283c138c7def" providerId="ADAL" clId="{093A7180-BA02-4748-9065-F59269094EBD}" dt="2022-10-10T03:03:12.792" v="4467" actId="1035"/>
          <ac:spMkLst>
            <pc:docMk/>
            <pc:sldMk cId="1378867383" sldId="568"/>
            <ac:spMk id="25" creationId="{059BE7D3-3E8D-8F2A-2A77-0471B79950A0}"/>
          </ac:spMkLst>
        </pc:spChg>
        <pc:spChg chg="add del">
          <ac:chgData name="林昆翰" userId="e134c39f-01c7-4ada-bc3e-283c138c7def" providerId="ADAL" clId="{093A7180-BA02-4748-9065-F59269094EBD}" dt="2022-10-10T02:37:00.554" v="3872" actId="22"/>
          <ac:spMkLst>
            <pc:docMk/>
            <pc:sldMk cId="1378867383" sldId="568"/>
            <ac:spMk id="27" creationId="{F9B1C005-C2C9-DA10-1DDA-E434E174DFF5}"/>
          </ac:spMkLst>
        </pc:spChg>
        <pc:spChg chg="add del mod">
          <ac:chgData name="林昆翰" userId="e134c39f-01c7-4ada-bc3e-283c138c7def" providerId="ADAL" clId="{093A7180-BA02-4748-9065-F59269094EBD}" dt="2022-10-10T03:03:07.805" v="4462" actId="478"/>
          <ac:spMkLst>
            <pc:docMk/>
            <pc:sldMk cId="1378867383" sldId="568"/>
            <ac:spMk id="29" creationId="{D5C965C3-5E86-9DE0-3CBB-2475FE8435E1}"/>
          </ac:spMkLst>
        </pc:spChg>
        <pc:spChg chg="add del mod">
          <ac:chgData name="林昆翰" userId="e134c39f-01c7-4ada-bc3e-283c138c7def" providerId="ADAL" clId="{093A7180-BA02-4748-9065-F59269094EBD}" dt="2022-10-10T03:03:06.500" v="4461" actId="478"/>
          <ac:spMkLst>
            <pc:docMk/>
            <pc:sldMk cId="1378867383" sldId="568"/>
            <ac:spMk id="30" creationId="{4DBDBA8C-E537-CD91-D4D0-92305B223596}"/>
          </ac:spMkLst>
        </pc:spChg>
        <pc:spChg chg="add mod">
          <ac:chgData name="林昆翰" userId="e134c39f-01c7-4ada-bc3e-283c138c7def" providerId="ADAL" clId="{093A7180-BA02-4748-9065-F59269094EBD}" dt="2022-10-10T03:03:12.792" v="4467" actId="1035"/>
          <ac:spMkLst>
            <pc:docMk/>
            <pc:sldMk cId="1378867383" sldId="568"/>
            <ac:spMk id="31" creationId="{F20A0776-23C0-9606-4072-D5B2C4A210F1}"/>
          </ac:spMkLst>
        </pc:spChg>
        <pc:spChg chg="add del">
          <ac:chgData name="林昆翰" userId="e134c39f-01c7-4ada-bc3e-283c138c7def" providerId="ADAL" clId="{093A7180-BA02-4748-9065-F59269094EBD}" dt="2022-10-10T03:00:07.364" v="4365" actId="22"/>
          <ac:spMkLst>
            <pc:docMk/>
            <pc:sldMk cId="1378867383" sldId="568"/>
            <ac:spMk id="33" creationId="{A677EB9B-C28A-295C-F919-47712925F431}"/>
          </ac:spMkLst>
        </pc:spChg>
        <pc:spChg chg="add mod">
          <ac:chgData name="林昆翰" userId="e134c39f-01c7-4ada-bc3e-283c138c7def" providerId="ADAL" clId="{093A7180-BA02-4748-9065-F59269094EBD}" dt="2022-10-10T03:03:12.792" v="4467" actId="1035"/>
          <ac:spMkLst>
            <pc:docMk/>
            <pc:sldMk cId="1378867383" sldId="568"/>
            <ac:spMk id="35" creationId="{4798007A-BDAF-2B06-0B8E-DCDC6AED7295}"/>
          </ac:spMkLst>
        </pc:spChg>
        <pc:spChg chg="add mod">
          <ac:chgData name="林昆翰" userId="e134c39f-01c7-4ada-bc3e-283c138c7def" providerId="ADAL" clId="{093A7180-BA02-4748-9065-F59269094EBD}" dt="2022-10-10T03:03:12.792" v="4467" actId="1035"/>
          <ac:spMkLst>
            <pc:docMk/>
            <pc:sldMk cId="1378867383" sldId="568"/>
            <ac:spMk id="36" creationId="{CDB8F37E-116B-6DAD-613F-8A7C411DA8C0}"/>
          </ac:spMkLst>
        </pc:spChg>
      </pc:sldChg>
      <pc:sldChg chg="addSp delSp modSp add mod modAnim modNotesTx">
        <pc:chgData name="林昆翰" userId="e134c39f-01c7-4ada-bc3e-283c138c7def" providerId="ADAL" clId="{093A7180-BA02-4748-9065-F59269094EBD}" dt="2022-10-13T02:17:58.860" v="6345"/>
        <pc:sldMkLst>
          <pc:docMk/>
          <pc:sldMk cId="230008226" sldId="569"/>
        </pc:sldMkLst>
        <pc:spChg chg="add mod">
          <ac:chgData name="林昆翰" userId="e134c39f-01c7-4ada-bc3e-283c138c7def" providerId="ADAL" clId="{093A7180-BA02-4748-9065-F59269094EBD}" dt="2022-10-10T02:46:11.340" v="4089" actId="207"/>
          <ac:spMkLst>
            <pc:docMk/>
            <pc:sldMk cId="230008226" sldId="569"/>
            <ac:spMk id="2" creationId="{467ECA34-F9AD-3B79-FF65-EECE157510BE}"/>
          </ac:spMkLst>
        </pc:spChg>
        <pc:spChg chg="add mod">
          <ac:chgData name="林昆翰" userId="e134c39f-01c7-4ada-bc3e-283c138c7def" providerId="ADAL" clId="{093A7180-BA02-4748-9065-F59269094EBD}" dt="2022-10-10T02:46:45.082" v="4097" actId="14100"/>
          <ac:spMkLst>
            <pc:docMk/>
            <pc:sldMk cId="230008226" sldId="569"/>
            <ac:spMk id="3" creationId="{3D730B9B-CA52-0E1D-7AA6-4D10A88D1F84}"/>
          </ac:spMkLst>
        </pc:spChg>
        <pc:spChg chg="add del mod">
          <ac:chgData name="林昆翰" userId="e134c39f-01c7-4ada-bc3e-283c138c7def" providerId="ADAL" clId="{093A7180-BA02-4748-9065-F59269094EBD}" dt="2022-10-10T02:42:11.634" v="4011" actId="478"/>
          <ac:spMkLst>
            <pc:docMk/>
            <pc:sldMk cId="230008226" sldId="569"/>
            <ac:spMk id="6" creationId="{39256938-E937-DC2B-A4F6-54D9D6FEF6F2}"/>
          </ac:spMkLst>
        </pc:spChg>
        <pc:spChg chg="del">
          <ac:chgData name="林昆翰" userId="e134c39f-01c7-4ada-bc3e-283c138c7def" providerId="ADAL" clId="{093A7180-BA02-4748-9065-F59269094EBD}" dt="2022-10-10T02:41:29.826" v="3991" actId="478"/>
          <ac:spMkLst>
            <pc:docMk/>
            <pc:sldMk cId="230008226" sldId="569"/>
            <ac:spMk id="9" creationId="{B6E338D3-F820-662B-E782-6EBE046FA1A3}"/>
          </ac:spMkLst>
        </pc:spChg>
        <pc:spChg chg="del">
          <ac:chgData name="林昆翰" userId="e134c39f-01c7-4ada-bc3e-283c138c7def" providerId="ADAL" clId="{093A7180-BA02-4748-9065-F59269094EBD}" dt="2022-10-10T02:41:29.826" v="3991" actId="478"/>
          <ac:spMkLst>
            <pc:docMk/>
            <pc:sldMk cId="230008226" sldId="569"/>
            <ac:spMk id="10" creationId="{EB287EAC-4132-FE2B-B604-8047F4A82590}"/>
          </ac:spMkLst>
        </pc:spChg>
        <pc:spChg chg="add mod">
          <ac:chgData name="林昆翰" userId="e134c39f-01c7-4ada-bc3e-283c138c7def" providerId="ADAL" clId="{093A7180-BA02-4748-9065-F59269094EBD}" dt="2022-10-10T02:45:27.380" v="4075" actId="1076"/>
          <ac:spMkLst>
            <pc:docMk/>
            <pc:sldMk cId="230008226" sldId="569"/>
            <ac:spMk id="12" creationId="{DBBE9BE6-3586-5AB4-79CE-210A9572820D}"/>
          </ac:spMkLst>
        </pc:spChg>
        <pc:spChg chg="add del mod">
          <ac:chgData name="林昆翰" userId="e134c39f-01c7-4ada-bc3e-283c138c7def" providerId="ADAL" clId="{093A7180-BA02-4748-9065-F59269094EBD}" dt="2022-10-10T02:45:19.819" v="4073" actId="478"/>
          <ac:spMkLst>
            <pc:docMk/>
            <pc:sldMk cId="230008226" sldId="569"/>
            <ac:spMk id="13" creationId="{9969C95D-32D6-F8B2-2DA7-45D5DD62FA47}"/>
          </ac:spMkLst>
        </pc:spChg>
        <pc:spChg chg="add mod">
          <ac:chgData name="林昆翰" userId="e134c39f-01c7-4ada-bc3e-283c138c7def" providerId="ADAL" clId="{093A7180-BA02-4748-9065-F59269094EBD}" dt="2022-10-10T03:12:30.676" v="4795" actId="20577"/>
          <ac:spMkLst>
            <pc:docMk/>
            <pc:sldMk cId="230008226" sldId="569"/>
            <ac:spMk id="14" creationId="{2872DA9B-96A1-0AB0-F85C-468B3B86EC9D}"/>
          </ac:spMkLst>
        </pc:spChg>
        <pc:spChg chg="add mod">
          <ac:chgData name="林昆翰" userId="e134c39f-01c7-4ada-bc3e-283c138c7def" providerId="ADAL" clId="{093A7180-BA02-4748-9065-F59269094EBD}" dt="2022-10-10T02:47:55.335" v="4215" actId="1076"/>
          <ac:spMkLst>
            <pc:docMk/>
            <pc:sldMk cId="230008226" sldId="569"/>
            <ac:spMk id="16" creationId="{3CF6561E-5BEC-38B8-A90B-787C24E98970}"/>
          </ac:spMkLst>
        </pc:spChg>
        <pc:spChg chg="del">
          <ac:chgData name="林昆翰" userId="e134c39f-01c7-4ada-bc3e-283c138c7def" providerId="ADAL" clId="{093A7180-BA02-4748-9065-F59269094EBD}" dt="2022-10-10T02:41:29.826" v="3991" actId="478"/>
          <ac:spMkLst>
            <pc:docMk/>
            <pc:sldMk cId="230008226" sldId="569"/>
            <ac:spMk id="18" creationId="{D09754DA-DFB9-2E81-B0CF-CFB1C4A1A7B0}"/>
          </ac:spMkLst>
        </pc:spChg>
        <pc:spChg chg="del">
          <ac:chgData name="林昆翰" userId="e134c39f-01c7-4ada-bc3e-283c138c7def" providerId="ADAL" clId="{093A7180-BA02-4748-9065-F59269094EBD}" dt="2022-10-10T02:41:29.826" v="3991" actId="478"/>
          <ac:spMkLst>
            <pc:docMk/>
            <pc:sldMk cId="230008226" sldId="569"/>
            <ac:spMk id="24" creationId="{FBD4E54D-9EE1-577D-7951-4B48BE8A4124}"/>
          </ac:spMkLst>
        </pc:spChg>
        <pc:spChg chg="del">
          <ac:chgData name="林昆翰" userId="e134c39f-01c7-4ada-bc3e-283c138c7def" providerId="ADAL" clId="{093A7180-BA02-4748-9065-F59269094EBD}" dt="2022-10-10T02:41:29.826" v="3991" actId="478"/>
          <ac:spMkLst>
            <pc:docMk/>
            <pc:sldMk cId="230008226" sldId="569"/>
            <ac:spMk id="25" creationId="{059BE7D3-3E8D-8F2A-2A77-0471B79950A0}"/>
          </ac:spMkLst>
        </pc:spChg>
        <pc:spChg chg="del">
          <ac:chgData name="林昆翰" userId="e134c39f-01c7-4ada-bc3e-283c138c7def" providerId="ADAL" clId="{093A7180-BA02-4748-9065-F59269094EBD}" dt="2022-10-10T02:41:29.826" v="3991" actId="478"/>
          <ac:spMkLst>
            <pc:docMk/>
            <pc:sldMk cId="230008226" sldId="569"/>
            <ac:spMk id="29" creationId="{D5C965C3-5E86-9DE0-3CBB-2475FE8435E1}"/>
          </ac:spMkLst>
        </pc:spChg>
        <pc:spChg chg="del">
          <ac:chgData name="林昆翰" userId="e134c39f-01c7-4ada-bc3e-283c138c7def" providerId="ADAL" clId="{093A7180-BA02-4748-9065-F59269094EBD}" dt="2022-10-10T02:41:35.561" v="3994" actId="478"/>
          <ac:spMkLst>
            <pc:docMk/>
            <pc:sldMk cId="230008226" sldId="569"/>
            <ac:spMk id="30" creationId="{4DBDBA8C-E537-CD91-D4D0-92305B223596}"/>
          </ac:spMkLst>
        </pc:spChg>
      </pc:sldChg>
      <pc:sldChg chg="addSp delSp modSp add mod modAnim modNotesTx">
        <pc:chgData name="林昆翰" userId="e134c39f-01c7-4ada-bc3e-283c138c7def" providerId="ADAL" clId="{093A7180-BA02-4748-9065-F59269094EBD}" dt="2022-10-13T02:17:36.431" v="6341"/>
        <pc:sldMkLst>
          <pc:docMk/>
          <pc:sldMk cId="1314468940" sldId="570"/>
        </pc:sldMkLst>
        <pc:spChg chg="add mod">
          <ac:chgData name="林昆翰" userId="e134c39f-01c7-4ada-bc3e-283c138c7def" providerId="ADAL" clId="{093A7180-BA02-4748-9065-F59269094EBD}" dt="2022-10-10T03:09:15.572" v="4721" actId="1036"/>
          <ac:spMkLst>
            <pc:docMk/>
            <pc:sldMk cId="1314468940" sldId="570"/>
            <ac:spMk id="2" creationId="{C72B184A-47AE-A960-EC0F-8FD93346D140}"/>
          </ac:spMkLst>
        </pc:spChg>
        <pc:spChg chg="add mod">
          <ac:chgData name="林昆翰" userId="e134c39f-01c7-4ada-bc3e-283c138c7def" providerId="ADAL" clId="{093A7180-BA02-4748-9065-F59269094EBD}" dt="2022-10-10T03:09:15.572" v="4721" actId="1036"/>
          <ac:spMkLst>
            <pc:docMk/>
            <pc:sldMk cId="1314468940" sldId="570"/>
            <ac:spMk id="3" creationId="{80E7259E-CD6A-6DA3-AA6A-FBC055C3E522}"/>
          </ac:spMkLst>
        </pc:spChg>
        <pc:spChg chg="del">
          <ac:chgData name="林昆翰" userId="e134c39f-01c7-4ada-bc3e-283c138c7def" providerId="ADAL" clId="{093A7180-BA02-4748-9065-F59269094EBD}" dt="2022-10-10T03:03:27.811" v="4470" actId="478"/>
          <ac:spMkLst>
            <pc:docMk/>
            <pc:sldMk cId="1314468940" sldId="570"/>
            <ac:spMk id="9" creationId="{B6E338D3-F820-662B-E782-6EBE046FA1A3}"/>
          </ac:spMkLst>
        </pc:spChg>
        <pc:spChg chg="mod">
          <ac:chgData name="林昆翰" userId="e134c39f-01c7-4ada-bc3e-283c138c7def" providerId="ADAL" clId="{093A7180-BA02-4748-9065-F59269094EBD}" dt="2022-10-10T03:09:15.572" v="4721" actId="1036"/>
          <ac:spMkLst>
            <pc:docMk/>
            <pc:sldMk cId="1314468940" sldId="570"/>
            <ac:spMk id="10" creationId="{EB287EAC-4132-FE2B-B604-8047F4A82590}"/>
          </ac:spMkLst>
        </pc:spChg>
        <pc:spChg chg="del">
          <ac:chgData name="林昆翰" userId="e134c39f-01c7-4ada-bc3e-283c138c7def" providerId="ADAL" clId="{093A7180-BA02-4748-9065-F59269094EBD}" dt="2022-10-10T03:05:53.699" v="4568" actId="478"/>
          <ac:spMkLst>
            <pc:docMk/>
            <pc:sldMk cId="1314468940" sldId="570"/>
            <ac:spMk id="18" creationId="{D09754DA-DFB9-2E81-B0CF-CFB1C4A1A7B0}"/>
          </ac:spMkLst>
        </pc:spChg>
        <pc:spChg chg="del">
          <ac:chgData name="林昆翰" userId="e134c39f-01c7-4ada-bc3e-283c138c7def" providerId="ADAL" clId="{093A7180-BA02-4748-9065-F59269094EBD}" dt="2022-10-10T03:05:55.208" v="4569" actId="478"/>
          <ac:spMkLst>
            <pc:docMk/>
            <pc:sldMk cId="1314468940" sldId="570"/>
            <ac:spMk id="24" creationId="{FBD4E54D-9EE1-577D-7951-4B48BE8A4124}"/>
          </ac:spMkLst>
        </pc:spChg>
        <pc:spChg chg="del">
          <ac:chgData name="林昆翰" userId="e134c39f-01c7-4ada-bc3e-283c138c7def" providerId="ADAL" clId="{093A7180-BA02-4748-9065-F59269094EBD}" dt="2022-10-10T03:05:59.191" v="4572" actId="478"/>
          <ac:spMkLst>
            <pc:docMk/>
            <pc:sldMk cId="1314468940" sldId="570"/>
            <ac:spMk id="25" creationId="{059BE7D3-3E8D-8F2A-2A77-0471B79950A0}"/>
          </ac:spMkLst>
        </pc:spChg>
        <pc:spChg chg="del">
          <ac:chgData name="林昆翰" userId="e134c39f-01c7-4ada-bc3e-283c138c7def" providerId="ADAL" clId="{093A7180-BA02-4748-9065-F59269094EBD}" dt="2022-10-10T03:05:56.400" v="4570" actId="478"/>
          <ac:spMkLst>
            <pc:docMk/>
            <pc:sldMk cId="1314468940" sldId="570"/>
            <ac:spMk id="31" creationId="{F20A0776-23C0-9606-4072-D5B2C4A210F1}"/>
          </ac:spMkLst>
        </pc:spChg>
        <pc:spChg chg="del">
          <ac:chgData name="林昆翰" userId="e134c39f-01c7-4ada-bc3e-283c138c7def" providerId="ADAL" clId="{093A7180-BA02-4748-9065-F59269094EBD}" dt="2022-10-10T03:05:57.621" v="4571" actId="478"/>
          <ac:spMkLst>
            <pc:docMk/>
            <pc:sldMk cId="1314468940" sldId="570"/>
            <ac:spMk id="35" creationId="{4798007A-BDAF-2B06-0B8E-DCDC6AED7295}"/>
          </ac:spMkLst>
        </pc:spChg>
        <pc:spChg chg="mod">
          <ac:chgData name="林昆翰" userId="e134c39f-01c7-4ada-bc3e-283c138c7def" providerId="ADAL" clId="{093A7180-BA02-4748-9065-F59269094EBD}" dt="2022-10-10T03:09:15.572" v="4721" actId="1036"/>
          <ac:spMkLst>
            <pc:docMk/>
            <pc:sldMk cId="1314468940" sldId="570"/>
            <ac:spMk id="36" creationId="{CDB8F37E-116B-6DAD-613F-8A7C411DA8C0}"/>
          </ac:spMkLst>
        </pc:spChg>
      </pc:sldChg>
      <pc:sldChg chg="add">
        <pc:chgData name="林昆翰" userId="e134c39f-01c7-4ada-bc3e-283c138c7def" providerId="ADAL" clId="{093A7180-BA02-4748-9065-F59269094EBD}" dt="2022-10-10T07:47:50.382" v="5218"/>
        <pc:sldMkLst>
          <pc:docMk/>
          <pc:sldMk cId="440854872" sldId="571"/>
        </pc:sldMkLst>
      </pc:sldChg>
      <pc:sldChg chg="addSp delSp modSp add mod">
        <pc:chgData name="林昆翰" userId="e134c39f-01c7-4ada-bc3e-283c138c7def" providerId="ADAL" clId="{093A7180-BA02-4748-9065-F59269094EBD}" dt="2022-10-10T08:01:39.917" v="5504" actId="20577"/>
        <pc:sldMkLst>
          <pc:docMk/>
          <pc:sldMk cId="81886681" sldId="572"/>
        </pc:sldMkLst>
        <pc:spChg chg="del">
          <ac:chgData name="林昆翰" userId="e134c39f-01c7-4ada-bc3e-283c138c7def" providerId="ADAL" clId="{093A7180-BA02-4748-9065-F59269094EBD}" dt="2022-10-10T07:52:50.423" v="5349" actId="478"/>
          <ac:spMkLst>
            <pc:docMk/>
            <pc:sldMk cId="81886681" sldId="572"/>
            <ac:spMk id="2" creationId="{862EE346-8321-617A-6A84-4BADEFF78E3F}"/>
          </ac:spMkLst>
        </pc:spChg>
        <pc:spChg chg="del">
          <ac:chgData name="林昆翰" userId="e134c39f-01c7-4ada-bc3e-283c138c7def" providerId="ADAL" clId="{093A7180-BA02-4748-9065-F59269094EBD}" dt="2022-10-10T07:52:50.423" v="5349" actId="478"/>
          <ac:spMkLst>
            <pc:docMk/>
            <pc:sldMk cId="81886681" sldId="572"/>
            <ac:spMk id="3" creationId="{99AADF03-9E4D-4815-23A2-FDB44E552BF6}"/>
          </ac:spMkLst>
        </pc:spChg>
        <pc:spChg chg="add del mod">
          <ac:chgData name="林昆翰" userId="e134c39f-01c7-4ada-bc3e-283c138c7def" providerId="ADAL" clId="{093A7180-BA02-4748-9065-F59269094EBD}" dt="2022-10-10T07:54:24.002" v="5351" actId="478"/>
          <ac:spMkLst>
            <pc:docMk/>
            <pc:sldMk cId="81886681" sldId="572"/>
            <ac:spMk id="6" creationId="{CC2A1E4A-B2B5-0A1B-84DF-97C829E0BE87}"/>
          </ac:spMkLst>
        </pc:spChg>
        <pc:spChg chg="add mod">
          <ac:chgData name="林昆翰" userId="e134c39f-01c7-4ada-bc3e-283c138c7def" providerId="ADAL" clId="{093A7180-BA02-4748-9065-F59269094EBD}" dt="2022-10-10T08:00:10.189" v="5426" actId="1076"/>
          <ac:spMkLst>
            <pc:docMk/>
            <pc:sldMk cId="81886681" sldId="572"/>
            <ac:spMk id="9" creationId="{A639B901-4E12-DA47-A249-61926714F8AF}"/>
          </ac:spMkLst>
        </pc:spChg>
        <pc:spChg chg="add mod">
          <ac:chgData name="林昆翰" userId="e134c39f-01c7-4ada-bc3e-283c138c7def" providerId="ADAL" clId="{093A7180-BA02-4748-9065-F59269094EBD}" dt="2022-10-10T08:00:46.291" v="5467" actId="1076"/>
          <ac:spMkLst>
            <pc:docMk/>
            <pc:sldMk cId="81886681" sldId="572"/>
            <ac:spMk id="10" creationId="{D90D391E-8BCC-5D96-960E-9621502D4E77}"/>
          </ac:spMkLst>
        </pc:spChg>
        <pc:spChg chg="mod">
          <ac:chgData name="林昆翰" userId="e134c39f-01c7-4ada-bc3e-283c138c7def" providerId="ADAL" clId="{093A7180-BA02-4748-9065-F59269094EBD}" dt="2022-10-10T08:01:17.468" v="5482" actId="14100"/>
          <ac:spMkLst>
            <pc:docMk/>
            <pc:sldMk cId="81886681" sldId="572"/>
            <ac:spMk id="11" creationId="{2D5497F1-4D8F-4C4D-A4A3-29DEBA832C37}"/>
          </ac:spMkLst>
        </pc:spChg>
        <pc:spChg chg="del">
          <ac:chgData name="林昆翰" userId="e134c39f-01c7-4ada-bc3e-283c138c7def" providerId="ADAL" clId="{093A7180-BA02-4748-9065-F59269094EBD}" dt="2022-10-10T07:52:50.423" v="5349" actId="478"/>
          <ac:spMkLst>
            <pc:docMk/>
            <pc:sldMk cId="81886681" sldId="572"/>
            <ac:spMk id="12" creationId="{72C3F7E4-4A0C-9EFE-E6F7-098FE3949A12}"/>
          </ac:spMkLst>
        </pc:spChg>
        <pc:spChg chg="del">
          <ac:chgData name="林昆翰" userId="e134c39f-01c7-4ada-bc3e-283c138c7def" providerId="ADAL" clId="{093A7180-BA02-4748-9065-F59269094EBD}" dt="2022-10-10T07:52:50.423" v="5349" actId="478"/>
          <ac:spMkLst>
            <pc:docMk/>
            <pc:sldMk cId="81886681" sldId="572"/>
            <ac:spMk id="13" creationId="{96042CC1-3AC5-FF06-A13E-C59E5ECD5A01}"/>
          </ac:spMkLst>
        </pc:spChg>
        <pc:spChg chg="del">
          <ac:chgData name="林昆翰" userId="e134c39f-01c7-4ada-bc3e-283c138c7def" providerId="ADAL" clId="{093A7180-BA02-4748-9065-F59269094EBD}" dt="2022-10-10T07:52:50.423" v="5349" actId="478"/>
          <ac:spMkLst>
            <pc:docMk/>
            <pc:sldMk cId="81886681" sldId="572"/>
            <ac:spMk id="14" creationId="{1B553B25-39C3-CF9A-4E25-340512DE44D5}"/>
          </ac:spMkLst>
        </pc:spChg>
        <pc:spChg chg="del">
          <ac:chgData name="林昆翰" userId="e134c39f-01c7-4ada-bc3e-283c138c7def" providerId="ADAL" clId="{093A7180-BA02-4748-9065-F59269094EBD}" dt="2022-10-10T07:52:50.423" v="5349" actId="478"/>
          <ac:spMkLst>
            <pc:docMk/>
            <pc:sldMk cId="81886681" sldId="572"/>
            <ac:spMk id="16" creationId="{EB9C395C-FA9C-6D77-0FE2-63FC1A230FD2}"/>
          </ac:spMkLst>
        </pc:spChg>
        <pc:spChg chg="del">
          <ac:chgData name="林昆翰" userId="e134c39f-01c7-4ada-bc3e-283c138c7def" providerId="ADAL" clId="{093A7180-BA02-4748-9065-F59269094EBD}" dt="2022-10-10T07:52:50.423" v="5349" actId="478"/>
          <ac:spMkLst>
            <pc:docMk/>
            <pc:sldMk cId="81886681" sldId="572"/>
            <ac:spMk id="17" creationId="{CF5FD01A-A0D3-6180-F00D-0C2C6D87A635}"/>
          </ac:spMkLst>
        </pc:spChg>
        <pc:spChg chg="add mod">
          <ac:chgData name="林昆翰" userId="e134c39f-01c7-4ada-bc3e-283c138c7def" providerId="ADAL" clId="{093A7180-BA02-4748-9065-F59269094EBD}" dt="2022-10-10T08:01:39.917" v="5504" actId="20577"/>
          <ac:spMkLst>
            <pc:docMk/>
            <pc:sldMk cId="81886681" sldId="572"/>
            <ac:spMk id="18" creationId="{BCDC02C2-B2F8-18F7-7020-A146E6534890}"/>
          </ac:spMkLst>
        </pc:spChg>
        <pc:spChg chg="del">
          <ac:chgData name="林昆翰" userId="e134c39f-01c7-4ada-bc3e-283c138c7def" providerId="ADAL" clId="{093A7180-BA02-4748-9065-F59269094EBD}" dt="2022-10-10T07:52:50.423" v="5349" actId="478"/>
          <ac:spMkLst>
            <pc:docMk/>
            <pc:sldMk cId="81886681" sldId="572"/>
            <ac:spMk id="21" creationId="{5886E936-CF7E-81BB-5A76-1879594DA8E0}"/>
          </ac:spMkLst>
        </pc:spChg>
        <pc:spChg chg="del">
          <ac:chgData name="林昆翰" userId="e134c39f-01c7-4ada-bc3e-283c138c7def" providerId="ADAL" clId="{093A7180-BA02-4748-9065-F59269094EBD}" dt="2022-10-10T07:52:50.423" v="5349" actId="478"/>
          <ac:spMkLst>
            <pc:docMk/>
            <pc:sldMk cId="81886681" sldId="572"/>
            <ac:spMk id="26" creationId="{24AA9112-E0E2-E464-71D1-E74B4284CDAB}"/>
          </ac:spMkLst>
        </pc:spChg>
        <pc:spChg chg="del">
          <ac:chgData name="林昆翰" userId="e134c39f-01c7-4ada-bc3e-283c138c7def" providerId="ADAL" clId="{093A7180-BA02-4748-9065-F59269094EBD}" dt="2022-10-10T07:52:50.423" v="5349" actId="478"/>
          <ac:spMkLst>
            <pc:docMk/>
            <pc:sldMk cId="81886681" sldId="572"/>
            <ac:spMk id="27" creationId="{0E88A1B9-D8BA-303E-8886-590C1BB3E439}"/>
          </ac:spMkLst>
        </pc:spChg>
        <pc:picChg chg="add mod">
          <ac:chgData name="林昆翰" userId="e134c39f-01c7-4ada-bc3e-283c138c7def" providerId="ADAL" clId="{093A7180-BA02-4748-9065-F59269094EBD}" dt="2022-10-10T07:59:47.978" v="5407" actId="1076"/>
          <ac:picMkLst>
            <pc:docMk/>
            <pc:sldMk cId="81886681" sldId="572"/>
            <ac:picMk id="1026" creationId="{D64ECFA0-B9C7-E0B0-6F6D-9E23ECEBA302}"/>
          </ac:picMkLst>
        </pc:picChg>
        <pc:picChg chg="add mod">
          <ac:chgData name="林昆翰" userId="e134c39f-01c7-4ada-bc3e-283c138c7def" providerId="ADAL" clId="{093A7180-BA02-4748-9065-F59269094EBD}" dt="2022-10-10T08:01:24.770" v="5485" actId="1076"/>
          <ac:picMkLst>
            <pc:docMk/>
            <pc:sldMk cId="81886681" sldId="572"/>
            <ac:picMk id="1028" creationId="{71D17761-F836-2143-34E6-475EBBE1C12D}"/>
          </ac:picMkLst>
        </pc:picChg>
        <pc:picChg chg="add mod">
          <ac:chgData name="林昆翰" userId="e134c39f-01c7-4ada-bc3e-283c138c7def" providerId="ADAL" clId="{093A7180-BA02-4748-9065-F59269094EBD}" dt="2022-10-10T08:01:26.757" v="5486" actId="1076"/>
          <ac:picMkLst>
            <pc:docMk/>
            <pc:sldMk cId="81886681" sldId="572"/>
            <ac:picMk id="1030" creationId="{0CAA0AD5-E47E-5658-F293-C561A0437962}"/>
          </ac:picMkLst>
        </pc:picChg>
      </pc:sldChg>
      <pc:sldChg chg="addSp delSp modSp add mod">
        <pc:chgData name="林昆翰" userId="e134c39f-01c7-4ada-bc3e-283c138c7def" providerId="ADAL" clId="{093A7180-BA02-4748-9065-F59269094EBD}" dt="2022-10-10T08:20:43.253" v="5970" actId="1076"/>
        <pc:sldMkLst>
          <pc:docMk/>
          <pc:sldMk cId="1881820966" sldId="573"/>
        </pc:sldMkLst>
        <pc:spChg chg="add mod">
          <ac:chgData name="林昆翰" userId="e134c39f-01c7-4ada-bc3e-283c138c7def" providerId="ADAL" clId="{093A7180-BA02-4748-9065-F59269094EBD}" dt="2022-10-10T08:20:43.253" v="5970" actId="1076"/>
          <ac:spMkLst>
            <pc:docMk/>
            <pc:sldMk cId="1881820966" sldId="573"/>
            <ac:spMk id="2" creationId="{C6812D7A-D1FD-4B56-0CAC-FEBE3ECC0314}"/>
          </ac:spMkLst>
        </pc:spChg>
        <pc:spChg chg="add del mod">
          <ac:chgData name="林昆翰" userId="e134c39f-01c7-4ada-bc3e-283c138c7def" providerId="ADAL" clId="{093A7180-BA02-4748-9065-F59269094EBD}" dt="2022-10-10T08:16:45.735" v="5864"/>
          <ac:spMkLst>
            <pc:docMk/>
            <pc:sldMk cId="1881820966" sldId="573"/>
            <ac:spMk id="6" creationId="{3B0D18E6-C1CD-1F3B-B028-B1611AB4A2AF}"/>
          </ac:spMkLst>
        </pc:spChg>
        <pc:spChg chg="del">
          <ac:chgData name="林昆翰" userId="e134c39f-01c7-4ada-bc3e-283c138c7def" providerId="ADAL" clId="{093A7180-BA02-4748-9065-F59269094EBD}" dt="2022-10-10T08:09:19.092" v="5529" actId="478"/>
          <ac:spMkLst>
            <pc:docMk/>
            <pc:sldMk cId="1881820966" sldId="573"/>
            <ac:spMk id="9" creationId="{A639B901-4E12-DA47-A249-61926714F8AF}"/>
          </ac:spMkLst>
        </pc:spChg>
        <pc:spChg chg="del">
          <ac:chgData name="林昆翰" userId="e134c39f-01c7-4ada-bc3e-283c138c7def" providerId="ADAL" clId="{093A7180-BA02-4748-9065-F59269094EBD}" dt="2022-10-10T08:09:19.092" v="5529" actId="478"/>
          <ac:spMkLst>
            <pc:docMk/>
            <pc:sldMk cId="1881820966" sldId="573"/>
            <ac:spMk id="10" creationId="{D90D391E-8BCC-5D96-960E-9621502D4E77}"/>
          </ac:spMkLst>
        </pc:spChg>
        <pc:spChg chg="mod">
          <ac:chgData name="林昆翰" userId="e134c39f-01c7-4ada-bc3e-283c138c7def" providerId="ADAL" clId="{093A7180-BA02-4748-9065-F59269094EBD}" dt="2022-10-10T08:09:56.851" v="5539" actId="20577"/>
          <ac:spMkLst>
            <pc:docMk/>
            <pc:sldMk cId="1881820966" sldId="573"/>
            <ac:spMk id="11" creationId="{2D5497F1-4D8F-4C4D-A4A3-29DEBA832C37}"/>
          </ac:spMkLst>
        </pc:spChg>
        <pc:spChg chg="add del mod">
          <ac:chgData name="林昆翰" userId="e134c39f-01c7-4ada-bc3e-283c138c7def" providerId="ADAL" clId="{093A7180-BA02-4748-9065-F59269094EBD}" dt="2022-10-10T08:17:52.369" v="5875"/>
          <ac:spMkLst>
            <pc:docMk/>
            <pc:sldMk cId="1881820966" sldId="573"/>
            <ac:spMk id="13" creationId="{5626F2AB-2715-A698-947F-0560C97D6DB5}"/>
          </ac:spMkLst>
        </pc:spChg>
        <pc:spChg chg="add del mod">
          <ac:chgData name="林昆翰" userId="e134c39f-01c7-4ada-bc3e-283c138c7def" providerId="ADAL" clId="{093A7180-BA02-4748-9065-F59269094EBD}" dt="2022-10-10T08:20:10.452" v="5953"/>
          <ac:spMkLst>
            <pc:docMk/>
            <pc:sldMk cId="1881820966" sldId="573"/>
            <ac:spMk id="16" creationId="{02A834A1-ADE7-F252-F7BA-22D6166DCC46}"/>
          </ac:spMkLst>
        </pc:spChg>
        <pc:spChg chg="del">
          <ac:chgData name="林昆翰" userId="e134c39f-01c7-4ada-bc3e-283c138c7def" providerId="ADAL" clId="{093A7180-BA02-4748-9065-F59269094EBD}" dt="2022-10-10T08:09:19.092" v="5529" actId="478"/>
          <ac:spMkLst>
            <pc:docMk/>
            <pc:sldMk cId="1881820966" sldId="573"/>
            <ac:spMk id="18" creationId="{BCDC02C2-B2F8-18F7-7020-A146E6534890}"/>
          </ac:spMkLst>
        </pc:spChg>
        <pc:graphicFrameChg chg="add del mod">
          <ac:chgData name="林昆翰" userId="e134c39f-01c7-4ada-bc3e-283c138c7def" providerId="ADAL" clId="{093A7180-BA02-4748-9065-F59269094EBD}" dt="2022-10-10T08:16:45.735" v="5864"/>
          <ac:graphicFrameMkLst>
            <pc:docMk/>
            <pc:sldMk cId="1881820966" sldId="573"/>
            <ac:graphicFrameMk id="3" creationId="{304FD1D4-CA20-7875-4061-26F22968E1CF}"/>
          </ac:graphicFrameMkLst>
        </pc:graphicFrameChg>
        <pc:graphicFrameChg chg="add del mod">
          <ac:chgData name="林昆翰" userId="e134c39f-01c7-4ada-bc3e-283c138c7def" providerId="ADAL" clId="{093A7180-BA02-4748-9065-F59269094EBD}" dt="2022-10-10T08:17:52.369" v="5875"/>
          <ac:graphicFrameMkLst>
            <pc:docMk/>
            <pc:sldMk cId="1881820966" sldId="573"/>
            <ac:graphicFrameMk id="12" creationId="{ACECD34C-B76D-3612-99FF-6ACE1C0D1F4D}"/>
          </ac:graphicFrameMkLst>
        </pc:graphicFrameChg>
        <pc:graphicFrameChg chg="add del mod">
          <ac:chgData name="林昆翰" userId="e134c39f-01c7-4ada-bc3e-283c138c7def" providerId="ADAL" clId="{093A7180-BA02-4748-9065-F59269094EBD}" dt="2022-10-10T08:20:10.452" v="5953"/>
          <ac:graphicFrameMkLst>
            <pc:docMk/>
            <pc:sldMk cId="1881820966" sldId="573"/>
            <ac:graphicFrameMk id="14" creationId="{544F1360-6651-D3D7-50C6-02AF16D623A8}"/>
          </ac:graphicFrameMkLst>
        </pc:graphicFrameChg>
        <pc:picChg chg="del">
          <ac:chgData name="林昆翰" userId="e134c39f-01c7-4ada-bc3e-283c138c7def" providerId="ADAL" clId="{093A7180-BA02-4748-9065-F59269094EBD}" dt="2022-10-10T08:09:19.092" v="5529" actId="478"/>
          <ac:picMkLst>
            <pc:docMk/>
            <pc:sldMk cId="1881820966" sldId="573"/>
            <ac:picMk id="1026" creationId="{D64ECFA0-B9C7-E0B0-6F6D-9E23ECEBA302}"/>
          </ac:picMkLst>
        </pc:picChg>
        <pc:picChg chg="del">
          <ac:chgData name="林昆翰" userId="e134c39f-01c7-4ada-bc3e-283c138c7def" providerId="ADAL" clId="{093A7180-BA02-4748-9065-F59269094EBD}" dt="2022-10-10T08:09:19.092" v="5529" actId="478"/>
          <ac:picMkLst>
            <pc:docMk/>
            <pc:sldMk cId="1881820966" sldId="573"/>
            <ac:picMk id="1028" creationId="{71D17761-F836-2143-34E6-475EBBE1C12D}"/>
          </ac:picMkLst>
        </pc:picChg>
        <pc:picChg chg="del">
          <ac:chgData name="林昆翰" userId="e134c39f-01c7-4ada-bc3e-283c138c7def" providerId="ADAL" clId="{093A7180-BA02-4748-9065-F59269094EBD}" dt="2022-10-10T08:09:19.092" v="5529" actId="478"/>
          <ac:picMkLst>
            <pc:docMk/>
            <pc:sldMk cId="1881820966" sldId="573"/>
            <ac:picMk id="1030" creationId="{0CAA0AD5-E47E-5658-F293-C561A0437962}"/>
          </ac:picMkLst>
        </pc:picChg>
      </pc:sldChg>
    </pc:docChg>
  </pc:docChgLst>
  <pc:docChgLst>
    <pc:chgData name="林昆翰" userId="e134c39f-01c7-4ada-bc3e-283c138c7def" providerId="ADAL" clId="{1E91F576-8FFF-469D-859B-BB1A29D25E16}"/>
    <pc:docChg chg="undo custSel addSld delSld modSld">
      <pc:chgData name="林昆翰" userId="e134c39f-01c7-4ada-bc3e-283c138c7def" providerId="ADAL" clId="{1E91F576-8FFF-469D-859B-BB1A29D25E16}" dt="2022-10-06T03:07:24.172" v="1893"/>
      <pc:docMkLst>
        <pc:docMk/>
      </pc:docMkLst>
      <pc:sldChg chg="modSp mod">
        <pc:chgData name="林昆翰" userId="e134c39f-01c7-4ada-bc3e-283c138c7def" providerId="ADAL" clId="{1E91F576-8FFF-469D-859B-BB1A29D25E16}" dt="2022-10-05T13:44:04.714" v="1000" actId="20577"/>
        <pc:sldMkLst>
          <pc:docMk/>
          <pc:sldMk cId="2875238565" sldId="285"/>
        </pc:sldMkLst>
        <pc:spChg chg="mod">
          <ac:chgData name="林昆翰" userId="e134c39f-01c7-4ada-bc3e-283c138c7def" providerId="ADAL" clId="{1E91F576-8FFF-469D-859B-BB1A29D25E16}" dt="2022-10-05T13:44:04.714" v="1000" actId="20577"/>
          <ac:spMkLst>
            <pc:docMk/>
            <pc:sldMk cId="2875238565" sldId="285"/>
            <ac:spMk id="10" creationId="{4D3EE8FC-BDCE-BC42-9F07-F3E168D4B6F8}"/>
          </ac:spMkLst>
        </pc:spChg>
      </pc:sldChg>
      <pc:sldChg chg="modAnim">
        <pc:chgData name="林昆翰" userId="e134c39f-01c7-4ada-bc3e-283c138c7def" providerId="ADAL" clId="{1E91F576-8FFF-469D-859B-BB1A29D25E16}" dt="2022-10-06T03:00:21.819" v="1752"/>
        <pc:sldMkLst>
          <pc:docMk/>
          <pc:sldMk cId="336149703" sldId="512"/>
        </pc:sldMkLst>
      </pc:sldChg>
      <pc:sldChg chg="modAnim">
        <pc:chgData name="林昆翰" userId="e134c39f-01c7-4ada-bc3e-283c138c7def" providerId="ADAL" clId="{1E91F576-8FFF-469D-859B-BB1A29D25E16}" dt="2022-10-06T03:00:39.026" v="1755"/>
        <pc:sldMkLst>
          <pc:docMk/>
          <pc:sldMk cId="2606725659" sldId="513"/>
        </pc:sldMkLst>
      </pc:sldChg>
      <pc:sldChg chg="addSp modSp modAnim">
        <pc:chgData name="林昆翰" userId="e134c39f-01c7-4ada-bc3e-283c138c7def" providerId="ADAL" clId="{1E91F576-8FFF-469D-859B-BB1A29D25E16}" dt="2022-10-06T03:00:52.662" v="1758"/>
        <pc:sldMkLst>
          <pc:docMk/>
          <pc:sldMk cId="2668015085" sldId="514"/>
        </pc:sldMkLst>
        <pc:spChg chg="add mod">
          <ac:chgData name="林昆翰" userId="e134c39f-01c7-4ada-bc3e-283c138c7def" providerId="ADAL" clId="{1E91F576-8FFF-469D-859B-BB1A29D25E16}" dt="2022-10-05T05:02:44.843" v="4" actId="20577"/>
          <ac:spMkLst>
            <pc:docMk/>
            <pc:sldMk cId="2668015085" sldId="514"/>
            <ac:spMk id="14" creationId="{9D0E8943-209E-5034-6A8F-498D968574D3}"/>
          </ac:spMkLst>
        </pc:spChg>
      </pc:sldChg>
      <pc:sldChg chg="modAnim">
        <pc:chgData name="林昆翰" userId="e134c39f-01c7-4ada-bc3e-283c138c7def" providerId="ADAL" clId="{1E91F576-8FFF-469D-859B-BB1A29D25E16}" dt="2022-10-06T03:01:13.710" v="1764"/>
        <pc:sldMkLst>
          <pc:docMk/>
          <pc:sldMk cId="1570009292" sldId="515"/>
        </pc:sldMkLst>
      </pc:sldChg>
      <pc:sldChg chg="modAnim">
        <pc:chgData name="林昆翰" userId="e134c39f-01c7-4ada-bc3e-283c138c7def" providerId="ADAL" clId="{1E91F576-8FFF-469D-859B-BB1A29D25E16}" dt="2022-10-06T03:01:57.327" v="1777"/>
        <pc:sldMkLst>
          <pc:docMk/>
          <pc:sldMk cId="1955168591" sldId="516"/>
        </pc:sldMkLst>
      </pc:sldChg>
      <pc:sldChg chg="modSp mod modAnim">
        <pc:chgData name="林昆翰" userId="e134c39f-01c7-4ada-bc3e-283c138c7def" providerId="ADAL" clId="{1E91F576-8FFF-469D-859B-BB1A29D25E16}" dt="2022-10-06T03:02:17.492" v="1781"/>
        <pc:sldMkLst>
          <pc:docMk/>
          <pc:sldMk cId="96040861" sldId="517"/>
        </pc:sldMkLst>
        <pc:spChg chg="mod">
          <ac:chgData name="林昆翰" userId="e134c39f-01c7-4ada-bc3e-283c138c7def" providerId="ADAL" clId="{1E91F576-8FFF-469D-859B-BB1A29D25E16}" dt="2022-10-05T14:35:47.666" v="1368" actId="20577"/>
          <ac:spMkLst>
            <pc:docMk/>
            <pc:sldMk cId="96040861" sldId="517"/>
            <ac:spMk id="2" creationId="{96BB1A42-549C-5D38-018B-737E8816F439}"/>
          </ac:spMkLst>
        </pc:spChg>
        <pc:spChg chg="mod">
          <ac:chgData name="林昆翰" userId="e134c39f-01c7-4ada-bc3e-283c138c7def" providerId="ADAL" clId="{1E91F576-8FFF-469D-859B-BB1A29D25E16}" dt="2022-10-05T14:35:18.716" v="1353" actId="1076"/>
          <ac:spMkLst>
            <pc:docMk/>
            <pc:sldMk cId="96040861" sldId="517"/>
            <ac:spMk id="10" creationId="{E8E32E15-4C8C-644F-5D08-38B47B4730D7}"/>
          </ac:spMkLst>
        </pc:spChg>
      </pc:sldChg>
      <pc:sldChg chg="addSp delSp modSp modAnim">
        <pc:chgData name="林昆翰" userId="e134c39f-01c7-4ada-bc3e-283c138c7def" providerId="ADAL" clId="{1E91F576-8FFF-469D-859B-BB1A29D25E16}" dt="2022-10-06T03:03:02.244" v="1793"/>
        <pc:sldMkLst>
          <pc:docMk/>
          <pc:sldMk cId="1190186512" sldId="518"/>
        </pc:sldMkLst>
        <pc:spChg chg="add mod">
          <ac:chgData name="林昆翰" userId="e134c39f-01c7-4ada-bc3e-283c138c7def" providerId="ADAL" clId="{1E91F576-8FFF-469D-859B-BB1A29D25E16}" dt="2022-10-05T05:25:32.375" v="116" actId="20577"/>
          <ac:spMkLst>
            <pc:docMk/>
            <pc:sldMk cId="1190186512" sldId="518"/>
            <ac:spMk id="2" creationId="{BFCC01DF-BC82-3970-9652-01CC58ACF2C0}"/>
          </ac:spMkLst>
        </pc:spChg>
        <pc:spChg chg="mod">
          <ac:chgData name="林昆翰" userId="e134c39f-01c7-4ada-bc3e-283c138c7def" providerId="ADAL" clId="{1E91F576-8FFF-469D-859B-BB1A29D25E16}" dt="2022-10-05T05:27:18.489" v="133" actId="20577"/>
          <ac:spMkLst>
            <pc:docMk/>
            <pc:sldMk cId="1190186512" sldId="518"/>
            <ac:spMk id="10" creationId="{8D016970-05D9-379C-E009-440131877BA4}"/>
          </ac:spMkLst>
        </pc:spChg>
        <pc:picChg chg="add del mod">
          <ac:chgData name="林昆翰" userId="e134c39f-01c7-4ada-bc3e-283c138c7def" providerId="ADAL" clId="{1E91F576-8FFF-469D-859B-BB1A29D25E16}" dt="2022-10-05T05:26:18.235" v="120" actId="478"/>
          <ac:picMkLst>
            <pc:docMk/>
            <pc:sldMk cId="1190186512" sldId="518"/>
            <ac:picMk id="1026" creationId="{2EDD1042-7032-7979-9873-14728E3520F0}"/>
          </ac:picMkLst>
        </pc:picChg>
      </pc:sldChg>
      <pc:sldChg chg="addSp modSp">
        <pc:chgData name="林昆翰" userId="e134c39f-01c7-4ada-bc3e-283c138c7def" providerId="ADAL" clId="{1E91F576-8FFF-469D-859B-BB1A29D25E16}" dt="2022-10-05T10:25:26.298" v="988" actId="114"/>
        <pc:sldMkLst>
          <pc:docMk/>
          <pc:sldMk cId="2889269687" sldId="519"/>
        </pc:sldMkLst>
        <pc:spChg chg="add mod">
          <ac:chgData name="林昆翰" userId="e134c39f-01c7-4ada-bc3e-283c138c7def" providerId="ADAL" clId="{1E91F576-8FFF-469D-859B-BB1A29D25E16}" dt="2022-10-05T10:25:26.298" v="988" actId="114"/>
          <ac:spMkLst>
            <pc:docMk/>
            <pc:sldMk cId="2889269687" sldId="519"/>
            <ac:spMk id="2" creationId="{8A43777F-F113-5685-DCEA-FBC1AE3CBA2F}"/>
          </ac:spMkLst>
        </pc:spChg>
      </pc:sldChg>
      <pc:sldChg chg="del">
        <pc:chgData name="林昆翰" userId="e134c39f-01c7-4ada-bc3e-283c138c7def" providerId="ADAL" clId="{1E91F576-8FFF-469D-859B-BB1A29D25E16}" dt="2022-10-05T14:55:27.504" v="1745" actId="47"/>
        <pc:sldMkLst>
          <pc:docMk/>
          <pc:sldMk cId="2422382960" sldId="520"/>
        </pc:sldMkLst>
      </pc:sldChg>
      <pc:sldChg chg="modAnim">
        <pc:chgData name="林昆翰" userId="e134c39f-01c7-4ada-bc3e-283c138c7def" providerId="ADAL" clId="{1E91F576-8FFF-469D-859B-BB1A29D25E16}" dt="2022-10-06T03:01:29.017" v="1768"/>
        <pc:sldMkLst>
          <pc:docMk/>
          <pc:sldMk cId="3228371946" sldId="521"/>
        </pc:sldMkLst>
      </pc:sldChg>
      <pc:sldChg chg="modAnim">
        <pc:chgData name="林昆翰" userId="e134c39f-01c7-4ada-bc3e-283c138c7def" providerId="ADAL" clId="{1E91F576-8FFF-469D-859B-BB1A29D25E16}" dt="2022-10-06T03:01:45.840" v="1773"/>
        <pc:sldMkLst>
          <pc:docMk/>
          <pc:sldMk cId="2530959570" sldId="522"/>
        </pc:sldMkLst>
      </pc:sldChg>
      <pc:sldChg chg="modSp">
        <pc:chgData name="林昆翰" userId="e134c39f-01c7-4ada-bc3e-283c138c7def" providerId="ADAL" clId="{1E91F576-8FFF-469D-859B-BB1A29D25E16}" dt="2022-10-05T05:06:10.586" v="40" actId="20577"/>
        <pc:sldMkLst>
          <pc:docMk/>
          <pc:sldMk cId="4077506322" sldId="524"/>
        </pc:sldMkLst>
        <pc:spChg chg="mod">
          <ac:chgData name="林昆翰" userId="e134c39f-01c7-4ada-bc3e-283c138c7def" providerId="ADAL" clId="{1E91F576-8FFF-469D-859B-BB1A29D25E16}" dt="2022-10-05T05:06:10.586" v="40" actId="20577"/>
          <ac:spMkLst>
            <pc:docMk/>
            <pc:sldMk cId="4077506322" sldId="524"/>
            <ac:spMk id="11" creationId="{2D5497F1-4D8F-4C4D-A4A3-29DEBA832C37}"/>
          </ac:spMkLst>
        </pc:spChg>
        <pc:spChg chg="mod">
          <ac:chgData name="林昆翰" userId="e134c39f-01c7-4ada-bc3e-283c138c7def" providerId="ADAL" clId="{1E91F576-8FFF-469D-859B-BB1A29D25E16}" dt="2022-10-05T05:04:58.904" v="20" actId="20577"/>
          <ac:spMkLst>
            <pc:docMk/>
            <pc:sldMk cId="4077506322" sldId="524"/>
            <ac:spMk id="26" creationId="{B0E90395-7F9F-3A06-581D-0F641C51679F}"/>
          </ac:spMkLst>
        </pc:spChg>
        <pc:spChg chg="mod">
          <ac:chgData name="林昆翰" userId="e134c39f-01c7-4ada-bc3e-283c138c7def" providerId="ADAL" clId="{1E91F576-8FFF-469D-859B-BB1A29D25E16}" dt="2022-10-05T05:05:22.528" v="33" actId="20577"/>
          <ac:spMkLst>
            <pc:docMk/>
            <pc:sldMk cId="4077506322" sldId="524"/>
            <ac:spMk id="27" creationId="{8C50D185-993C-9CA3-85BE-4DBF31F5B027}"/>
          </ac:spMkLst>
        </pc:spChg>
      </pc:sldChg>
      <pc:sldChg chg="addSp delSp modSp add mod modAnim">
        <pc:chgData name="林昆翰" userId="e134c39f-01c7-4ada-bc3e-283c138c7def" providerId="ADAL" clId="{1E91F576-8FFF-469D-859B-BB1A29D25E16}" dt="2022-10-06T03:03:32.215" v="1800"/>
        <pc:sldMkLst>
          <pc:docMk/>
          <pc:sldMk cId="2126971651" sldId="525"/>
        </pc:sldMkLst>
        <pc:spChg chg="mod">
          <ac:chgData name="林昆翰" userId="e134c39f-01c7-4ada-bc3e-283c138c7def" providerId="ADAL" clId="{1E91F576-8FFF-469D-859B-BB1A29D25E16}" dt="2022-10-05T10:16:12.365" v="830" actId="20577"/>
          <ac:spMkLst>
            <pc:docMk/>
            <pc:sldMk cId="2126971651" sldId="525"/>
            <ac:spMk id="2" creationId="{BFCC01DF-BC82-3970-9652-01CC58ACF2C0}"/>
          </ac:spMkLst>
        </pc:spChg>
        <pc:spChg chg="mod">
          <ac:chgData name="林昆翰" userId="e134c39f-01c7-4ada-bc3e-283c138c7def" providerId="ADAL" clId="{1E91F576-8FFF-469D-859B-BB1A29D25E16}" dt="2022-10-05T09:38:26.308" v="249" actId="122"/>
          <ac:spMkLst>
            <pc:docMk/>
            <pc:sldMk cId="2126971651" sldId="525"/>
            <ac:spMk id="12" creationId="{7F1D4B59-C026-525B-F7D1-93AA1A63E30B}"/>
          </ac:spMkLst>
        </pc:spChg>
        <pc:spChg chg="add mod">
          <ac:chgData name="林昆翰" userId="e134c39f-01c7-4ada-bc3e-283c138c7def" providerId="ADAL" clId="{1E91F576-8FFF-469D-859B-BB1A29D25E16}" dt="2022-10-05T09:41:03.678" v="293" actId="20577"/>
          <ac:spMkLst>
            <pc:docMk/>
            <pc:sldMk cId="2126971651" sldId="525"/>
            <ac:spMk id="13" creationId="{9313414A-1327-BB84-B4BF-060E0803D9EF}"/>
          </ac:spMkLst>
        </pc:spChg>
        <pc:spChg chg="add del">
          <ac:chgData name="林昆翰" userId="e134c39f-01c7-4ada-bc3e-283c138c7def" providerId="ADAL" clId="{1E91F576-8FFF-469D-859B-BB1A29D25E16}" dt="2022-10-05T14:53:35.228" v="1722" actId="22"/>
          <ac:spMkLst>
            <pc:docMk/>
            <pc:sldMk cId="2126971651" sldId="525"/>
            <ac:spMk id="16" creationId="{9A346C88-5D7F-C637-5834-AF5AA9B26DA6}"/>
          </ac:spMkLst>
        </pc:spChg>
        <pc:spChg chg="add mod">
          <ac:chgData name="林昆翰" userId="e134c39f-01c7-4ada-bc3e-283c138c7def" providerId="ADAL" clId="{1E91F576-8FFF-469D-859B-BB1A29D25E16}" dt="2022-10-05T14:53:46.807" v="1729" actId="1076"/>
          <ac:spMkLst>
            <pc:docMk/>
            <pc:sldMk cId="2126971651" sldId="525"/>
            <ac:spMk id="18" creationId="{6994DB02-2578-EE72-6E70-531B03FB3500}"/>
          </ac:spMkLst>
        </pc:spChg>
        <pc:spChg chg="add mod">
          <ac:chgData name="林昆翰" userId="e134c39f-01c7-4ada-bc3e-283c138c7def" providerId="ADAL" clId="{1E91F576-8FFF-469D-859B-BB1A29D25E16}" dt="2022-10-05T14:55:10.754" v="1744" actId="20577"/>
          <ac:spMkLst>
            <pc:docMk/>
            <pc:sldMk cId="2126971651" sldId="525"/>
            <ac:spMk id="19" creationId="{8FFB9DE3-9C00-9ECD-94C2-20BEA8A2B47B}"/>
          </ac:spMkLst>
        </pc:spChg>
        <pc:spChg chg="add mod">
          <ac:chgData name="林昆翰" userId="e134c39f-01c7-4ada-bc3e-283c138c7def" providerId="ADAL" clId="{1E91F576-8FFF-469D-859B-BB1A29D25E16}" dt="2022-10-05T14:54:14.308" v="1738" actId="207"/>
          <ac:spMkLst>
            <pc:docMk/>
            <pc:sldMk cId="2126971651" sldId="525"/>
            <ac:spMk id="20" creationId="{F9C7AF49-5FF8-2E8D-92C3-5E6CC0EE31FB}"/>
          </ac:spMkLst>
        </pc:spChg>
        <pc:picChg chg="add del mod">
          <ac:chgData name="林昆翰" userId="e134c39f-01c7-4ada-bc3e-283c138c7def" providerId="ADAL" clId="{1E91F576-8FFF-469D-859B-BB1A29D25E16}" dt="2022-10-05T14:53:04.840" v="1715" actId="478"/>
          <ac:picMkLst>
            <pc:docMk/>
            <pc:sldMk cId="2126971651" sldId="525"/>
            <ac:picMk id="6" creationId="{12F67B4D-B1E2-AB81-55D5-62C3E207B9A1}"/>
          </ac:picMkLst>
        </pc:picChg>
        <pc:picChg chg="add mod">
          <ac:chgData name="林昆翰" userId="e134c39f-01c7-4ada-bc3e-283c138c7def" providerId="ADAL" clId="{1E91F576-8FFF-469D-859B-BB1A29D25E16}" dt="2022-10-05T14:53:23.802" v="1720" actId="1076"/>
          <ac:picMkLst>
            <pc:docMk/>
            <pc:sldMk cId="2126971651" sldId="525"/>
            <ac:picMk id="10" creationId="{F875842D-A55F-2260-607F-78FECD79520C}"/>
          </ac:picMkLst>
        </pc:picChg>
      </pc:sldChg>
      <pc:sldChg chg="addSp delSp modSp add mod modAnim">
        <pc:chgData name="林昆翰" userId="e134c39f-01c7-4ada-bc3e-283c138c7def" providerId="ADAL" clId="{1E91F576-8FFF-469D-859B-BB1A29D25E16}" dt="2022-10-06T03:05:43.963" v="1877" actId="207"/>
        <pc:sldMkLst>
          <pc:docMk/>
          <pc:sldMk cId="319071425" sldId="526"/>
        </pc:sldMkLst>
        <pc:spChg chg="del mod">
          <ac:chgData name="林昆翰" userId="e134c39f-01c7-4ada-bc3e-283c138c7def" providerId="ADAL" clId="{1E91F576-8FFF-469D-859B-BB1A29D25E16}" dt="2022-10-05T09:41:36.850" v="298"/>
          <ac:spMkLst>
            <pc:docMk/>
            <pc:sldMk cId="319071425" sldId="526"/>
            <ac:spMk id="2" creationId="{BFCC01DF-BC82-3970-9652-01CC58ACF2C0}"/>
          </ac:spMkLst>
        </pc:spChg>
        <pc:spChg chg="mod">
          <ac:chgData name="林昆翰" userId="e134c39f-01c7-4ada-bc3e-283c138c7def" providerId="ADAL" clId="{1E91F576-8FFF-469D-859B-BB1A29D25E16}" dt="2022-10-06T03:04:15.229" v="1814" actId="1076"/>
          <ac:spMkLst>
            <pc:docMk/>
            <pc:sldMk cId="319071425" sldId="526"/>
            <ac:spMk id="3" creationId="{39C8CF2D-E4A0-DC08-C689-B20481FCAF68}"/>
          </ac:spMkLst>
        </pc:spChg>
        <pc:spChg chg="add del">
          <ac:chgData name="林昆翰" userId="e134c39f-01c7-4ada-bc3e-283c138c7def" providerId="ADAL" clId="{1E91F576-8FFF-469D-859B-BB1A29D25E16}" dt="2022-10-06T03:04:00.056" v="1808" actId="22"/>
          <ac:spMkLst>
            <pc:docMk/>
            <pc:sldMk cId="319071425" sldId="526"/>
            <ac:spMk id="6" creationId="{1CF8BE5F-80B6-7395-018A-AABB8006270D}"/>
          </ac:spMkLst>
        </pc:spChg>
        <pc:spChg chg="add mod">
          <ac:chgData name="林昆翰" userId="e134c39f-01c7-4ada-bc3e-283c138c7def" providerId="ADAL" clId="{1E91F576-8FFF-469D-859B-BB1A29D25E16}" dt="2022-10-06T03:05:23.353" v="1872" actId="1037"/>
          <ac:spMkLst>
            <pc:docMk/>
            <pc:sldMk cId="319071425" sldId="526"/>
            <ac:spMk id="10" creationId="{635B4602-E8EA-9D02-B266-9F8DCD39CD0C}"/>
          </ac:spMkLst>
        </pc:spChg>
        <pc:spChg chg="mod">
          <ac:chgData name="林昆翰" userId="e134c39f-01c7-4ada-bc3e-283c138c7def" providerId="ADAL" clId="{1E91F576-8FFF-469D-859B-BB1A29D25E16}" dt="2022-10-05T09:41:31.338" v="296" actId="113"/>
          <ac:spMkLst>
            <pc:docMk/>
            <pc:sldMk cId="319071425" sldId="526"/>
            <ac:spMk id="11" creationId="{2D5497F1-4D8F-4C4D-A4A3-29DEBA832C37}"/>
          </ac:spMkLst>
        </pc:spChg>
        <pc:spChg chg="mod">
          <ac:chgData name="林昆翰" userId="e134c39f-01c7-4ada-bc3e-283c138c7def" providerId="ADAL" clId="{1E91F576-8FFF-469D-859B-BB1A29D25E16}" dt="2022-10-06T03:04:15.229" v="1814" actId="1076"/>
          <ac:spMkLst>
            <pc:docMk/>
            <pc:sldMk cId="319071425" sldId="526"/>
            <ac:spMk id="12" creationId="{7F1D4B59-C026-525B-F7D1-93AA1A63E30B}"/>
          </ac:spMkLst>
        </pc:spChg>
        <pc:spChg chg="mod">
          <ac:chgData name="林昆翰" userId="e134c39f-01c7-4ada-bc3e-283c138c7def" providerId="ADAL" clId="{1E91F576-8FFF-469D-859B-BB1A29D25E16}" dt="2022-10-06T03:04:15.229" v="1814" actId="1076"/>
          <ac:spMkLst>
            <pc:docMk/>
            <pc:sldMk cId="319071425" sldId="526"/>
            <ac:spMk id="13" creationId="{9313414A-1327-BB84-B4BF-060E0803D9EF}"/>
          </ac:spMkLst>
        </pc:spChg>
        <pc:spChg chg="add mod">
          <ac:chgData name="林昆翰" userId="e134c39f-01c7-4ada-bc3e-283c138c7def" providerId="ADAL" clId="{1E91F576-8FFF-469D-859B-BB1A29D25E16}" dt="2022-10-05T09:50:29.544" v="510" actId="20577"/>
          <ac:spMkLst>
            <pc:docMk/>
            <pc:sldMk cId="319071425" sldId="526"/>
            <ac:spMk id="16" creationId="{78CA60AE-883A-E837-0F1F-FBE80E912A1D}"/>
          </ac:spMkLst>
        </pc:spChg>
        <pc:spChg chg="add del">
          <ac:chgData name="林昆翰" userId="e134c39f-01c7-4ada-bc3e-283c138c7def" providerId="ADAL" clId="{1E91F576-8FFF-469D-859B-BB1A29D25E16}" dt="2022-10-06T03:04:25.127" v="1817" actId="22"/>
          <ac:spMkLst>
            <pc:docMk/>
            <pc:sldMk cId="319071425" sldId="526"/>
            <ac:spMk id="17" creationId="{0879B22F-64CB-2B5A-D03F-6444F7934518}"/>
          </ac:spMkLst>
        </pc:spChg>
        <pc:spChg chg="add mod">
          <ac:chgData name="林昆翰" userId="e134c39f-01c7-4ada-bc3e-283c138c7def" providerId="ADAL" clId="{1E91F576-8FFF-469D-859B-BB1A29D25E16}" dt="2022-10-06T03:05:23.353" v="1872" actId="1037"/>
          <ac:spMkLst>
            <pc:docMk/>
            <pc:sldMk cId="319071425" sldId="526"/>
            <ac:spMk id="19" creationId="{619F037B-0B4D-E20A-57AE-1FE3E6E94FF0}"/>
          </ac:spMkLst>
        </pc:spChg>
        <pc:spChg chg="add mod">
          <ac:chgData name="林昆翰" userId="e134c39f-01c7-4ada-bc3e-283c138c7def" providerId="ADAL" clId="{1E91F576-8FFF-469D-859B-BB1A29D25E16}" dt="2022-10-06T03:05:43.963" v="1877" actId="207"/>
          <ac:spMkLst>
            <pc:docMk/>
            <pc:sldMk cId="319071425" sldId="526"/>
            <ac:spMk id="20" creationId="{0CDD80A1-81B1-9E06-A4F1-16460BA5817B}"/>
          </ac:spMkLst>
        </pc:spChg>
      </pc:sldChg>
      <pc:sldChg chg="modSp add modAnim">
        <pc:chgData name="林昆翰" userId="e134c39f-01c7-4ada-bc3e-283c138c7def" providerId="ADAL" clId="{1E91F576-8FFF-469D-859B-BB1A29D25E16}" dt="2022-10-06T03:06:14.192" v="1881"/>
        <pc:sldMkLst>
          <pc:docMk/>
          <pc:sldMk cId="1298799636" sldId="527"/>
        </pc:sldMkLst>
        <pc:spChg chg="mod">
          <ac:chgData name="林昆翰" userId="e134c39f-01c7-4ada-bc3e-283c138c7def" providerId="ADAL" clId="{1E91F576-8FFF-469D-859B-BB1A29D25E16}" dt="2022-10-05T09:52:17.610" v="512" actId="20577"/>
          <ac:spMkLst>
            <pc:docMk/>
            <pc:sldMk cId="1298799636" sldId="527"/>
            <ac:spMk id="11" creationId="{2D5497F1-4D8F-4C4D-A4A3-29DEBA832C37}"/>
          </ac:spMkLst>
        </pc:spChg>
        <pc:spChg chg="mod">
          <ac:chgData name="林昆翰" userId="e134c39f-01c7-4ada-bc3e-283c138c7def" providerId="ADAL" clId="{1E91F576-8FFF-469D-859B-BB1A29D25E16}" dt="2022-10-05T09:59:55.493" v="719" actId="20577"/>
          <ac:spMkLst>
            <pc:docMk/>
            <pc:sldMk cId="1298799636" sldId="527"/>
            <ac:spMk id="13" creationId="{9313414A-1327-BB84-B4BF-060E0803D9EF}"/>
          </ac:spMkLst>
        </pc:spChg>
        <pc:spChg chg="mod">
          <ac:chgData name="林昆翰" userId="e134c39f-01c7-4ada-bc3e-283c138c7def" providerId="ADAL" clId="{1E91F576-8FFF-469D-859B-BB1A29D25E16}" dt="2022-10-05T09:55:48.569" v="689" actId="20577"/>
          <ac:spMkLst>
            <pc:docMk/>
            <pc:sldMk cId="1298799636" sldId="527"/>
            <ac:spMk id="16" creationId="{78CA60AE-883A-E837-0F1F-FBE80E912A1D}"/>
          </ac:spMkLst>
        </pc:spChg>
      </pc:sldChg>
      <pc:sldChg chg="addSp modSp add">
        <pc:chgData name="林昆翰" userId="e134c39f-01c7-4ada-bc3e-283c138c7def" providerId="ADAL" clId="{1E91F576-8FFF-469D-859B-BB1A29D25E16}" dt="2022-10-05T10:04:22.965" v="801" actId="207"/>
        <pc:sldMkLst>
          <pc:docMk/>
          <pc:sldMk cId="3796421918" sldId="528"/>
        </pc:sldMkLst>
        <pc:spChg chg="add mod">
          <ac:chgData name="林昆翰" userId="e134c39f-01c7-4ada-bc3e-283c138c7def" providerId="ADAL" clId="{1E91F576-8FFF-469D-859B-BB1A29D25E16}" dt="2022-10-05T09:58:29.354" v="692" actId="120"/>
          <ac:spMkLst>
            <pc:docMk/>
            <pc:sldMk cId="3796421918" sldId="528"/>
            <ac:spMk id="2" creationId="{6615B827-62CC-B2DC-E8A0-D59143165CD5}"/>
          </ac:spMkLst>
        </pc:spChg>
        <pc:spChg chg="add mod">
          <ac:chgData name="林昆翰" userId="e134c39f-01c7-4ada-bc3e-283c138c7def" providerId="ADAL" clId="{1E91F576-8FFF-469D-859B-BB1A29D25E16}" dt="2022-10-05T10:03:11.391" v="783" actId="207"/>
          <ac:spMkLst>
            <pc:docMk/>
            <pc:sldMk cId="3796421918" sldId="528"/>
            <ac:spMk id="6" creationId="{9ED92B8C-4BEF-AC78-3D50-E9F544A038AA}"/>
          </ac:spMkLst>
        </pc:spChg>
        <pc:spChg chg="add mod">
          <ac:chgData name="林昆翰" userId="e134c39f-01c7-4ada-bc3e-283c138c7def" providerId="ADAL" clId="{1E91F576-8FFF-469D-859B-BB1A29D25E16}" dt="2022-10-05T09:58:53.816" v="700" actId="20577"/>
          <ac:spMkLst>
            <pc:docMk/>
            <pc:sldMk cId="3796421918" sldId="528"/>
            <ac:spMk id="9" creationId="{079A6D0E-6D1D-F13D-AAA7-BB195089CE9E}"/>
          </ac:spMkLst>
        </pc:spChg>
        <pc:spChg chg="add mod">
          <ac:chgData name="林昆翰" userId="e134c39f-01c7-4ada-bc3e-283c138c7def" providerId="ADAL" clId="{1E91F576-8FFF-469D-859B-BB1A29D25E16}" dt="2022-10-05T10:03:33.793" v="789" actId="207"/>
          <ac:spMkLst>
            <pc:docMk/>
            <pc:sldMk cId="3796421918" sldId="528"/>
            <ac:spMk id="10" creationId="{BB8D53E5-BA8D-36E3-61D0-62A41F21450A}"/>
          </ac:spMkLst>
        </pc:spChg>
        <pc:spChg chg="add mod">
          <ac:chgData name="林昆翰" userId="e134c39f-01c7-4ada-bc3e-283c138c7def" providerId="ADAL" clId="{1E91F576-8FFF-469D-859B-BB1A29D25E16}" dt="2022-10-05T10:00:29.827" v="721" actId="20577"/>
          <ac:spMkLst>
            <pc:docMk/>
            <pc:sldMk cId="3796421918" sldId="528"/>
            <ac:spMk id="14" creationId="{0CE2CE6A-44CC-F884-9854-9A585DD371EA}"/>
          </ac:spMkLst>
        </pc:spChg>
        <pc:spChg chg="add mod">
          <ac:chgData name="林昆翰" userId="e134c39f-01c7-4ada-bc3e-283c138c7def" providerId="ADAL" clId="{1E91F576-8FFF-469D-859B-BB1A29D25E16}" dt="2022-10-05T10:00:43.947" v="729" actId="20577"/>
          <ac:spMkLst>
            <pc:docMk/>
            <pc:sldMk cId="3796421918" sldId="528"/>
            <ac:spMk id="17" creationId="{B4409D96-0811-2154-8782-405ECD1A8D2A}"/>
          </ac:spMkLst>
        </pc:spChg>
        <pc:spChg chg="add mod">
          <ac:chgData name="林昆翰" userId="e134c39f-01c7-4ada-bc3e-283c138c7def" providerId="ADAL" clId="{1E91F576-8FFF-469D-859B-BB1A29D25E16}" dt="2022-10-05T10:03:56.526" v="795" actId="207"/>
          <ac:spMkLst>
            <pc:docMk/>
            <pc:sldMk cId="3796421918" sldId="528"/>
            <ac:spMk id="18" creationId="{EE779607-4449-7307-A44F-8526CA67B8D7}"/>
          </ac:spMkLst>
        </pc:spChg>
        <pc:spChg chg="add mod">
          <ac:chgData name="林昆翰" userId="e134c39f-01c7-4ada-bc3e-283c138c7def" providerId="ADAL" clId="{1E91F576-8FFF-469D-859B-BB1A29D25E16}" dt="2022-10-05T10:01:47.430" v="755" actId="20577"/>
          <ac:spMkLst>
            <pc:docMk/>
            <pc:sldMk cId="3796421918" sldId="528"/>
            <ac:spMk id="19" creationId="{379D69E2-1E39-C97E-DB9E-85BAD4E194DC}"/>
          </ac:spMkLst>
        </pc:spChg>
        <pc:spChg chg="add mod">
          <ac:chgData name="林昆翰" userId="e134c39f-01c7-4ada-bc3e-283c138c7def" providerId="ADAL" clId="{1E91F576-8FFF-469D-859B-BB1A29D25E16}" dt="2022-10-05T10:04:22.965" v="801" actId="207"/>
          <ac:spMkLst>
            <pc:docMk/>
            <pc:sldMk cId="3796421918" sldId="528"/>
            <ac:spMk id="20" creationId="{D49F9646-0FB2-4AC5-16DB-84BC38A162B2}"/>
          </ac:spMkLst>
        </pc:spChg>
      </pc:sldChg>
      <pc:sldChg chg="modSp add modAnim">
        <pc:chgData name="林昆翰" userId="e134c39f-01c7-4ada-bc3e-283c138c7def" providerId="ADAL" clId="{1E91F576-8FFF-469D-859B-BB1A29D25E16}" dt="2022-10-06T03:06:59.744" v="1885"/>
        <pc:sldMkLst>
          <pc:docMk/>
          <pc:sldMk cId="2687367698" sldId="529"/>
        </pc:sldMkLst>
        <pc:spChg chg="mod">
          <ac:chgData name="林昆翰" userId="e134c39f-01c7-4ada-bc3e-283c138c7def" providerId="ADAL" clId="{1E91F576-8FFF-469D-859B-BB1A29D25E16}" dt="2022-10-05T10:19:06.366" v="897" actId="20577"/>
          <ac:spMkLst>
            <pc:docMk/>
            <pc:sldMk cId="2687367698" sldId="529"/>
            <ac:spMk id="3" creationId="{59367D54-91B9-0781-0EB9-BCC25DCC16D3}"/>
          </ac:spMkLst>
        </pc:spChg>
        <pc:spChg chg="mod">
          <ac:chgData name="林昆翰" userId="e134c39f-01c7-4ada-bc3e-283c138c7def" providerId="ADAL" clId="{1E91F576-8FFF-469D-859B-BB1A29D25E16}" dt="2022-10-05T10:05:07.698" v="808" actId="20577"/>
          <ac:spMkLst>
            <pc:docMk/>
            <pc:sldMk cId="2687367698" sldId="529"/>
            <ac:spMk id="11" creationId="{2D5497F1-4D8F-4C4D-A4A3-29DEBA832C37}"/>
          </ac:spMkLst>
        </pc:spChg>
        <pc:spChg chg="mod">
          <ac:chgData name="林昆翰" userId="e134c39f-01c7-4ada-bc3e-283c138c7def" providerId="ADAL" clId="{1E91F576-8FFF-469D-859B-BB1A29D25E16}" dt="2022-10-05T10:17:53.867" v="865" actId="114"/>
          <ac:spMkLst>
            <pc:docMk/>
            <pc:sldMk cId="2687367698" sldId="529"/>
            <ac:spMk id="17" creationId="{BA24AF7C-D96F-65BD-D2C3-FFB10C941A49}"/>
          </ac:spMkLst>
        </pc:spChg>
      </pc:sldChg>
      <pc:sldChg chg="modSp add modAnim">
        <pc:chgData name="林昆翰" userId="e134c39f-01c7-4ada-bc3e-283c138c7def" providerId="ADAL" clId="{1E91F576-8FFF-469D-859B-BB1A29D25E16}" dt="2022-10-06T03:07:11.287" v="1889"/>
        <pc:sldMkLst>
          <pc:docMk/>
          <pc:sldMk cId="198059185" sldId="530"/>
        </pc:sldMkLst>
        <pc:spChg chg="mod">
          <ac:chgData name="林昆翰" userId="e134c39f-01c7-4ada-bc3e-283c138c7def" providerId="ADAL" clId="{1E91F576-8FFF-469D-859B-BB1A29D25E16}" dt="2022-10-05T10:19:48.625" v="910" actId="20577"/>
          <ac:spMkLst>
            <pc:docMk/>
            <pc:sldMk cId="198059185" sldId="530"/>
            <ac:spMk id="3" creationId="{59367D54-91B9-0781-0EB9-BCC25DCC16D3}"/>
          </ac:spMkLst>
        </pc:spChg>
        <pc:spChg chg="mod">
          <ac:chgData name="林昆翰" userId="e134c39f-01c7-4ada-bc3e-283c138c7def" providerId="ADAL" clId="{1E91F576-8FFF-469D-859B-BB1A29D25E16}" dt="2022-10-05T10:18:19.208" v="875" actId="113"/>
          <ac:spMkLst>
            <pc:docMk/>
            <pc:sldMk cId="198059185" sldId="530"/>
            <ac:spMk id="11" creationId="{2D5497F1-4D8F-4C4D-A4A3-29DEBA832C37}"/>
          </ac:spMkLst>
        </pc:spChg>
        <pc:spChg chg="mod">
          <ac:chgData name="林昆翰" userId="e134c39f-01c7-4ada-bc3e-283c138c7def" providerId="ADAL" clId="{1E91F576-8FFF-469D-859B-BB1A29D25E16}" dt="2022-10-05T10:20:06.068" v="913" actId="20577"/>
          <ac:spMkLst>
            <pc:docMk/>
            <pc:sldMk cId="198059185" sldId="530"/>
            <ac:spMk id="17" creationId="{BA24AF7C-D96F-65BD-D2C3-FFB10C941A49}"/>
          </ac:spMkLst>
        </pc:spChg>
      </pc:sldChg>
      <pc:sldChg chg="modSp add modAnim">
        <pc:chgData name="林昆翰" userId="e134c39f-01c7-4ada-bc3e-283c138c7def" providerId="ADAL" clId="{1E91F576-8FFF-469D-859B-BB1A29D25E16}" dt="2022-10-06T03:07:24.172" v="1893"/>
        <pc:sldMkLst>
          <pc:docMk/>
          <pc:sldMk cId="1111187513" sldId="531"/>
        </pc:sldMkLst>
        <pc:spChg chg="mod">
          <ac:chgData name="林昆翰" userId="e134c39f-01c7-4ada-bc3e-283c138c7def" providerId="ADAL" clId="{1E91F576-8FFF-469D-859B-BB1A29D25E16}" dt="2022-10-05T10:21:18.647" v="932" actId="20577"/>
          <ac:spMkLst>
            <pc:docMk/>
            <pc:sldMk cId="1111187513" sldId="531"/>
            <ac:spMk id="3" creationId="{59367D54-91B9-0781-0EB9-BCC25DCC16D3}"/>
          </ac:spMkLst>
        </pc:spChg>
        <pc:spChg chg="mod">
          <ac:chgData name="林昆翰" userId="e134c39f-01c7-4ada-bc3e-283c138c7def" providerId="ADAL" clId="{1E91F576-8FFF-469D-859B-BB1A29D25E16}" dt="2022-10-05T10:20:19.236" v="916" actId="20577"/>
          <ac:spMkLst>
            <pc:docMk/>
            <pc:sldMk cId="1111187513" sldId="531"/>
            <ac:spMk id="11" creationId="{2D5497F1-4D8F-4C4D-A4A3-29DEBA832C37}"/>
          </ac:spMkLst>
        </pc:spChg>
        <pc:spChg chg="mod">
          <ac:chgData name="林昆翰" userId="e134c39f-01c7-4ada-bc3e-283c138c7def" providerId="ADAL" clId="{1E91F576-8FFF-469D-859B-BB1A29D25E16}" dt="2022-10-05T10:21:26.019" v="934" actId="20577"/>
          <ac:spMkLst>
            <pc:docMk/>
            <pc:sldMk cId="1111187513" sldId="531"/>
            <ac:spMk id="17" creationId="{BA24AF7C-D96F-65BD-D2C3-FFB10C941A49}"/>
          </ac:spMkLst>
        </pc:spChg>
      </pc:sldChg>
      <pc:sldChg chg="addSp delSp modSp add mod modAnim">
        <pc:chgData name="林昆翰" userId="e134c39f-01c7-4ada-bc3e-283c138c7def" providerId="ADAL" clId="{1E91F576-8FFF-469D-859B-BB1A29D25E16}" dt="2022-10-06T03:02:40.613" v="1789"/>
        <pc:sldMkLst>
          <pc:docMk/>
          <pc:sldMk cId="2895697" sldId="532"/>
        </pc:sldMkLst>
        <pc:spChg chg="mod">
          <ac:chgData name="林昆翰" userId="e134c39f-01c7-4ada-bc3e-283c138c7def" providerId="ADAL" clId="{1E91F576-8FFF-469D-859B-BB1A29D25E16}" dt="2022-10-05T14:50:24.350" v="1646" actId="1076"/>
          <ac:spMkLst>
            <pc:docMk/>
            <pc:sldMk cId="2895697" sldId="532"/>
            <ac:spMk id="2" creationId="{96BB1A42-549C-5D38-018B-737E8816F439}"/>
          </ac:spMkLst>
        </pc:spChg>
        <pc:spChg chg="add mod">
          <ac:chgData name="林昆翰" userId="e134c39f-01c7-4ada-bc3e-283c138c7def" providerId="ADAL" clId="{1E91F576-8FFF-469D-859B-BB1A29D25E16}" dt="2022-10-06T03:02:29.176" v="1783" actId="1076"/>
          <ac:spMkLst>
            <pc:docMk/>
            <pc:sldMk cId="2895697" sldId="532"/>
            <ac:spMk id="3" creationId="{0A022D69-1E40-7765-F02B-256091789135}"/>
          </ac:spMkLst>
        </pc:spChg>
        <pc:spChg chg="add del mod">
          <ac:chgData name="林昆翰" userId="e134c39f-01c7-4ada-bc3e-283c138c7def" providerId="ADAL" clId="{1E91F576-8FFF-469D-859B-BB1A29D25E16}" dt="2022-10-05T14:42:26.070" v="1518" actId="478"/>
          <ac:spMkLst>
            <pc:docMk/>
            <pc:sldMk cId="2895697" sldId="532"/>
            <ac:spMk id="6" creationId="{F0530353-E4BE-405A-C3FC-50B2FF6B15FD}"/>
          </ac:spMkLst>
        </pc:spChg>
        <pc:spChg chg="mod">
          <ac:chgData name="林昆翰" userId="e134c39f-01c7-4ada-bc3e-283c138c7def" providerId="ADAL" clId="{1E91F576-8FFF-469D-859B-BB1A29D25E16}" dt="2022-10-05T14:50:33.606" v="1650" actId="1076"/>
          <ac:spMkLst>
            <pc:docMk/>
            <pc:sldMk cId="2895697" sldId="532"/>
            <ac:spMk id="10" creationId="{E8E32E15-4C8C-644F-5D08-38B47B4730D7}"/>
          </ac:spMkLst>
        </pc:spChg>
        <pc:spChg chg="mod">
          <ac:chgData name="林昆翰" userId="e134c39f-01c7-4ada-bc3e-283c138c7def" providerId="ADAL" clId="{1E91F576-8FFF-469D-859B-BB1A29D25E16}" dt="2022-10-05T14:30:51.080" v="1188" actId="20577"/>
          <ac:spMkLst>
            <pc:docMk/>
            <pc:sldMk cId="2895697" sldId="532"/>
            <ac:spMk id="11" creationId="{2D5497F1-4D8F-4C4D-A4A3-29DEBA832C37}"/>
          </ac:spMkLst>
        </pc:spChg>
        <pc:spChg chg="add del mod">
          <ac:chgData name="林昆翰" userId="e134c39f-01c7-4ada-bc3e-283c138c7def" providerId="ADAL" clId="{1E91F576-8FFF-469D-859B-BB1A29D25E16}" dt="2022-10-05T14:41:50.170" v="1500" actId="478"/>
          <ac:spMkLst>
            <pc:docMk/>
            <pc:sldMk cId="2895697" sldId="532"/>
            <ac:spMk id="12" creationId="{31B1D850-C62C-0CD1-2003-197836DD72A7}"/>
          </ac:spMkLst>
        </pc:spChg>
        <pc:spChg chg="add del">
          <ac:chgData name="林昆翰" userId="e134c39f-01c7-4ada-bc3e-283c138c7def" providerId="ADAL" clId="{1E91F576-8FFF-469D-859B-BB1A29D25E16}" dt="2022-10-05T14:41:52.350" v="1502" actId="22"/>
          <ac:spMkLst>
            <pc:docMk/>
            <pc:sldMk cId="2895697" sldId="532"/>
            <ac:spMk id="14" creationId="{EC5E9E09-E286-3875-7897-CFC13503BD42}"/>
          </ac:spMkLst>
        </pc:spChg>
        <pc:spChg chg="add mod">
          <ac:chgData name="林昆翰" userId="e134c39f-01c7-4ada-bc3e-283c138c7def" providerId="ADAL" clId="{1E91F576-8FFF-469D-859B-BB1A29D25E16}" dt="2022-10-06T03:02:32.686" v="1785" actId="1076"/>
          <ac:spMkLst>
            <pc:docMk/>
            <pc:sldMk cId="2895697" sldId="532"/>
            <ac:spMk id="17" creationId="{6DA3E1FA-5AAA-BB70-D2F2-3A23ABAA8792}"/>
          </ac:spMkLst>
        </pc:spChg>
        <pc:spChg chg="add mod">
          <ac:chgData name="林昆翰" userId="e134c39f-01c7-4ada-bc3e-283c138c7def" providerId="ADAL" clId="{1E91F576-8FFF-469D-859B-BB1A29D25E16}" dt="2022-10-06T03:02:36.452" v="1787" actId="1076"/>
          <ac:spMkLst>
            <pc:docMk/>
            <pc:sldMk cId="2895697" sldId="532"/>
            <ac:spMk id="18" creationId="{C4F3DFC1-2ABB-7541-2648-1F4DDB31D670}"/>
          </ac:spMkLst>
        </pc:spChg>
        <pc:spChg chg="add del">
          <ac:chgData name="林昆翰" userId="e134c39f-01c7-4ada-bc3e-283c138c7def" providerId="ADAL" clId="{1E91F576-8FFF-469D-859B-BB1A29D25E16}" dt="2022-10-05T14:50:51.592" v="1655" actId="22"/>
          <ac:spMkLst>
            <pc:docMk/>
            <pc:sldMk cId="2895697" sldId="532"/>
            <ac:spMk id="20" creationId="{9842E7D5-9FF4-BA5D-74A0-F49720388942}"/>
          </ac:spMkLst>
        </pc:spChg>
        <pc:spChg chg="add mod">
          <ac:chgData name="林昆翰" userId="e134c39f-01c7-4ada-bc3e-283c138c7def" providerId="ADAL" clId="{1E91F576-8FFF-469D-859B-BB1A29D25E16}" dt="2022-10-05T14:51:39.412" v="1711" actId="207"/>
          <ac:spMkLst>
            <pc:docMk/>
            <pc:sldMk cId="2895697" sldId="532"/>
            <ac:spMk id="22" creationId="{A5255D66-35C6-C781-DB33-B65B1B897B6D}"/>
          </ac:spMkLst>
        </pc:spChg>
      </pc:sldChg>
    </pc:docChg>
  </pc:docChgLst>
  <pc:docChgLst>
    <pc:chgData userId="fa956a882da18cd3" providerId="LiveId" clId="{CE372FAC-2E4B-8F44-BF8A-75776F31C7BB}"/>
    <pc:docChg chg="custSel addSld delSld modSld">
      <pc:chgData name="" userId="fa956a882da18cd3" providerId="LiveId" clId="{CE372FAC-2E4B-8F44-BF8A-75776F31C7BB}" dt="2022-10-01T08:42:26.315" v="94" actId="20577"/>
      <pc:docMkLst>
        <pc:docMk/>
      </pc:docMkLst>
      <pc:sldChg chg="modSp">
        <pc:chgData name="" userId="fa956a882da18cd3" providerId="LiveId" clId="{CE372FAC-2E4B-8F44-BF8A-75776F31C7BB}" dt="2022-10-01T08:39:18.531" v="33" actId="207"/>
        <pc:sldMkLst>
          <pc:docMk/>
          <pc:sldMk cId="801661655" sldId="523"/>
        </pc:sldMkLst>
        <pc:spChg chg="mod">
          <ac:chgData name="" userId="fa956a882da18cd3" providerId="LiveId" clId="{CE372FAC-2E4B-8F44-BF8A-75776F31C7BB}" dt="2022-10-01T08:39:15.065" v="32" actId="207"/>
          <ac:spMkLst>
            <pc:docMk/>
            <pc:sldMk cId="801661655" sldId="523"/>
            <ac:spMk id="9" creationId="{5B88FB82-34D3-D2BD-A152-68932DA1912C}"/>
          </ac:spMkLst>
        </pc:spChg>
        <pc:spChg chg="mod">
          <ac:chgData name="" userId="fa956a882da18cd3" providerId="LiveId" clId="{CE372FAC-2E4B-8F44-BF8A-75776F31C7BB}" dt="2022-10-01T08:39:18.531" v="33" actId="207"/>
          <ac:spMkLst>
            <pc:docMk/>
            <pc:sldMk cId="801661655" sldId="523"/>
            <ac:spMk id="14" creationId="{7C914787-0D7F-327C-B124-CD52911686F2}"/>
          </ac:spMkLst>
        </pc:spChg>
      </pc:sldChg>
      <pc:sldChg chg="addSp modSp">
        <pc:chgData name="" userId="fa956a882da18cd3" providerId="LiveId" clId="{CE372FAC-2E4B-8F44-BF8A-75776F31C7BB}" dt="2022-10-01T08:27:27.435" v="1"/>
        <pc:sldMkLst>
          <pc:docMk/>
          <pc:sldMk cId="2271117521" sldId="525"/>
        </pc:sldMkLst>
        <pc:spChg chg="mod">
          <ac:chgData name="" userId="fa956a882da18cd3" providerId="LiveId" clId="{CE372FAC-2E4B-8F44-BF8A-75776F31C7BB}" dt="2022-10-01T08:27:21.364" v="0"/>
          <ac:spMkLst>
            <pc:docMk/>
            <pc:sldMk cId="2271117521" sldId="525"/>
            <ac:spMk id="11" creationId="{2D5497F1-4D8F-4C4D-A4A3-29DEBA832C37}"/>
          </ac:spMkLst>
        </pc:spChg>
        <pc:spChg chg="add">
          <ac:chgData name="" userId="fa956a882da18cd3" providerId="LiveId" clId="{CE372FAC-2E4B-8F44-BF8A-75776F31C7BB}" dt="2022-10-01T08:27:27.435" v="1"/>
          <ac:spMkLst>
            <pc:docMk/>
            <pc:sldMk cId="2271117521" sldId="525"/>
            <ac:spMk id="13" creationId="{3AC5B9E5-2F1D-144A-89E9-8497909FF2C9}"/>
          </ac:spMkLst>
        </pc:spChg>
        <pc:spChg chg="add">
          <ac:chgData name="" userId="fa956a882da18cd3" providerId="LiveId" clId="{CE372FAC-2E4B-8F44-BF8A-75776F31C7BB}" dt="2022-10-01T08:27:27.435" v="1"/>
          <ac:spMkLst>
            <pc:docMk/>
            <pc:sldMk cId="2271117521" sldId="525"/>
            <ac:spMk id="14" creationId="{679206DE-6A99-2149-A5EE-7C1BAE6DA4C0}"/>
          </ac:spMkLst>
        </pc:spChg>
        <pc:spChg chg="add">
          <ac:chgData name="" userId="fa956a882da18cd3" providerId="LiveId" clId="{CE372FAC-2E4B-8F44-BF8A-75776F31C7BB}" dt="2022-10-01T08:27:27.435" v="1"/>
          <ac:spMkLst>
            <pc:docMk/>
            <pc:sldMk cId="2271117521" sldId="525"/>
            <ac:spMk id="16" creationId="{3AA7077E-6DA1-3E42-8342-B5078819ABA8}"/>
          </ac:spMkLst>
        </pc:spChg>
        <pc:spChg chg="add">
          <ac:chgData name="" userId="fa956a882da18cd3" providerId="LiveId" clId="{CE372FAC-2E4B-8F44-BF8A-75776F31C7BB}" dt="2022-10-01T08:27:27.435" v="1"/>
          <ac:spMkLst>
            <pc:docMk/>
            <pc:sldMk cId="2271117521" sldId="525"/>
            <ac:spMk id="17" creationId="{60C7A9F5-F5F9-F74D-98B4-3A87593D825E}"/>
          </ac:spMkLst>
        </pc:spChg>
        <pc:spChg chg="add">
          <ac:chgData name="" userId="fa956a882da18cd3" providerId="LiveId" clId="{CE372FAC-2E4B-8F44-BF8A-75776F31C7BB}" dt="2022-10-01T08:27:27.435" v="1"/>
          <ac:spMkLst>
            <pc:docMk/>
            <pc:sldMk cId="2271117521" sldId="525"/>
            <ac:spMk id="18" creationId="{DFA0C27B-7A72-D04F-B6F7-0CFC77F9EF48}"/>
          </ac:spMkLst>
        </pc:spChg>
        <pc:spChg chg="add">
          <ac:chgData name="" userId="fa956a882da18cd3" providerId="LiveId" clId="{CE372FAC-2E4B-8F44-BF8A-75776F31C7BB}" dt="2022-10-01T08:27:27.435" v="1"/>
          <ac:spMkLst>
            <pc:docMk/>
            <pc:sldMk cId="2271117521" sldId="525"/>
            <ac:spMk id="19" creationId="{C3D69431-9578-0F46-B2EA-B59F16F12D83}"/>
          </ac:spMkLst>
        </pc:spChg>
        <pc:spChg chg="add">
          <ac:chgData name="" userId="fa956a882da18cd3" providerId="LiveId" clId="{CE372FAC-2E4B-8F44-BF8A-75776F31C7BB}" dt="2022-10-01T08:27:27.435" v="1"/>
          <ac:spMkLst>
            <pc:docMk/>
            <pc:sldMk cId="2271117521" sldId="525"/>
            <ac:spMk id="20" creationId="{BB0322BD-A671-0149-8401-12BD5DE57F13}"/>
          </ac:spMkLst>
        </pc:spChg>
        <pc:spChg chg="add">
          <ac:chgData name="" userId="fa956a882da18cd3" providerId="LiveId" clId="{CE372FAC-2E4B-8F44-BF8A-75776F31C7BB}" dt="2022-10-01T08:27:27.435" v="1"/>
          <ac:spMkLst>
            <pc:docMk/>
            <pc:sldMk cId="2271117521" sldId="525"/>
            <ac:spMk id="21" creationId="{8C32AEAF-BF85-DA4D-9A12-081B499DA2E9}"/>
          </ac:spMkLst>
        </pc:spChg>
        <pc:spChg chg="add">
          <ac:chgData name="" userId="fa956a882da18cd3" providerId="LiveId" clId="{CE372FAC-2E4B-8F44-BF8A-75776F31C7BB}" dt="2022-10-01T08:27:27.435" v="1"/>
          <ac:spMkLst>
            <pc:docMk/>
            <pc:sldMk cId="2271117521" sldId="525"/>
            <ac:spMk id="22" creationId="{9AF3B22A-E9BD-D547-945E-4341E4CA36C5}"/>
          </ac:spMkLst>
        </pc:spChg>
        <pc:cxnChg chg="add">
          <ac:chgData name="" userId="fa956a882da18cd3" providerId="LiveId" clId="{CE372FAC-2E4B-8F44-BF8A-75776F31C7BB}" dt="2022-10-01T08:27:27.435" v="1"/>
          <ac:cxnSpMkLst>
            <pc:docMk/>
            <pc:sldMk cId="2271117521" sldId="525"/>
            <ac:cxnSpMk id="9" creationId="{AD5F9A43-7CA1-AB49-9C04-8D33E7D5D8B1}"/>
          </ac:cxnSpMkLst>
        </pc:cxnChg>
        <pc:cxnChg chg="add">
          <ac:chgData name="" userId="fa956a882da18cd3" providerId="LiveId" clId="{CE372FAC-2E4B-8F44-BF8A-75776F31C7BB}" dt="2022-10-01T08:27:27.435" v="1"/>
          <ac:cxnSpMkLst>
            <pc:docMk/>
            <pc:sldMk cId="2271117521" sldId="525"/>
            <ac:cxnSpMk id="10" creationId="{24347A4D-DDDF-3642-BE29-63C731EA311B}"/>
          </ac:cxnSpMkLst>
        </pc:cxnChg>
        <pc:cxnChg chg="add">
          <ac:chgData name="" userId="fa956a882da18cd3" providerId="LiveId" clId="{CE372FAC-2E4B-8F44-BF8A-75776F31C7BB}" dt="2022-10-01T08:27:27.435" v="1"/>
          <ac:cxnSpMkLst>
            <pc:docMk/>
            <pc:sldMk cId="2271117521" sldId="525"/>
            <ac:cxnSpMk id="12" creationId="{2618CF65-79A6-374C-8563-DB8E1A317273}"/>
          </ac:cxnSpMkLst>
        </pc:cxnChg>
        <pc:cxnChg chg="add">
          <ac:chgData name="" userId="fa956a882da18cd3" providerId="LiveId" clId="{CE372FAC-2E4B-8F44-BF8A-75776F31C7BB}" dt="2022-10-01T08:27:27.435" v="1"/>
          <ac:cxnSpMkLst>
            <pc:docMk/>
            <pc:sldMk cId="2271117521" sldId="525"/>
            <ac:cxnSpMk id="23" creationId="{9FD5D9B2-D58E-FB4A-8697-5AFF33452342}"/>
          </ac:cxnSpMkLst>
        </pc:cxnChg>
      </pc:sldChg>
      <pc:sldChg chg="addSp modSp">
        <pc:chgData name="" userId="fa956a882da18cd3" providerId="LiveId" clId="{CE372FAC-2E4B-8F44-BF8A-75776F31C7BB}" dt="2022-10-01T08:28:04.759" v="4" actId="207"/>
        <pc:sldMkLst>
          <pc:docMk/>
          <pc:sldMk cId="2274314307" sldId="526"/>
        </pc:sldMkLst>
        <pc:spChg chg="add">
          <ac:chgData name="" userId="fa956a882da18cd3" providerId="LiveId" clId="{CE372FAC-2E4B-8F44-BF8A-75776F31C7BB}" dt="2022-10-01T08:27:46.123" v="3"/>
          <ac:spMkLst>
            <pc:docMk/>
            <pc:sldMk cId="2274314307" sldId="526"/>
            <ac:spMk id="9" creationId="{EBBB281E-332E-8D41-A46B-7610F77B2CBC}"/>
          </ac:spMkLst>
        </pc:spChg>
        <pc:spChg chg="add">
          <ac:chgData name="" userId="fa956a882da18cd3" providerId="LiveId" clId="{CE372FAC-2E4B-8F44-BF8A-75776F31C7BB}" dt="2022-10-01T08:27:46.123" v="3"/>
          <ac:spMkLst>
            <pc:docMk/>
            <pc:sldMk cId="2274314307" sldId="526"/>
            <ac:spMk id="10" creationId="{5AB33643-3064-AC40-A946-98FC57056671}"/>
          </ac:spMkLst>
        </pc:spChg>
        <pc:spChg chg="mod">
          <ac:chgData name="" userId="fa956a882da18cd3" providerId="LiveId" clId="{CE372FAC-2E4B-8F44-BF8A-75776F31C7BB}" dt="2022-10-01T08:27:39.754" v="2"/>
          <ac:spMkLst>
            <pc:docMk/>
            <pc:sldMk cId="2274314307" sldId="526"/>
            <ac:spMk id="11" creationId="{2D5497F1-4D8F-4C4D-A4A3-29DEBA832C37}"/>
          </ac:spMkLst>
        </pc:spChg>
        <pc:spChg chg="add">
          <ac:chgData name="" userId="fa956a882da18cd3" providerId="LiveId" clId="{CE372FAC-2E4B-8F44-BF8A-75776F31C7BB}" dt="2022-10-01T08:27:46.123" v="3"/>
          <ac:spMkLst>
            <pc:docMk/>
            <pc:sldMk cId="2274314307" sldId="526"/>
            <ac:spMk id="12" creationId="{908A53B4-C944-FF49-BE01-10F4EAE60EA2}"/>
          </ac:spMkLst>
        </pc:spChg>
        <pc:spChg chg="add mod">
          <ac:chgData name="" userId="fa956a882da18cd3" providerId="LiveId" clId="{CE372FAC-2E4B-8F44-BF8A-75776F31C7BB}" dt="2022-10-01T08:28:04.759" v="4" actId="207"/>
          <ac:spMkLst>
            <pc:docMk/>
            <pc:sldMk cId="2274314307" sldId="526"/>
            <ac:spMk id="13" creationId="{584DB1EC-9B69-1E48-813E-27BAA5232DEC}"/>
          </ac:spMkLst>
        </pc:spChg>
        <pc:grpChg chg="add">
          <ac:chgData name="" userId="fa956a882da18cd3" providerId="LiveId" clId="{CE372FAC-2E4B-8F44-BF8A-75776F31C7BB}" dt="2022-10-01T08:27:46.123" v="3"/>
          <ac:grpSpMkLst>
            <pc:docMk/>
            <pc:sldMk cId="2274314307" sldId="526"/>
            <ac:grpSpMk id="14" creationId="{11815329-61AA-134F-9201-8D813E6503EE}"/>
          </ac:grpSpMkLst>
        </pc:grpChg>
      </pc:sldChg>
      <pc:sldChg chg="addSp modSp">
        <pc:chgData name="" userId="fa956a882da18cd3" providerId="LiveId" clId="{CE372FAC-2E4B-8F44-BF8A-75776F31C7BB}" dt="2022-10-01T08:28:23.955" v="8" actId="207"/>
        <pc:sldMkLst>
          <pc:docMk/>
          <pc:sldMk cId="3040434252" sldId="527"/>
        </pc:sldMkLst>
        <pc:spChg chg="add mod">
          <ac:chgData name="" userId="fa956a882da18cd3" providerId="LiveId" clId="{CE372FAC-2E4B-8F44-BF8A-75776F31C7BB}" dt="2022-10-01T08:28:23.955" v="8" actId="207"/>
          <ac:spMkLst>
            <pc:docMk/>
            <pc:sldMk cId="3040434252" sldId="527"/>
            <ac:spMk id="9" creationId="{8BB11EC5-95F1-FB46-8E55-5F69DE6B7486}"/>
          </ac:spMkLst>
        </pc:spChg>
        <pc:spChg chg="add">
          <ac:chgData name="" userId="fa956a882da18cd3" providerId="LiveId" clId="{CE372FAC-2E4B-8F44-BF8A-75776F31C7BB}" dt="2022-10-01T08:28:17.530" v="6"/>
          <ac:spMkLst>
            <pc:docMk/>
            <pc:sldMk cId="3040434252" sldId="527"/>
            <ac:spMk id="10" creationId="{426FB985-CF00-984B-AE2A-D4DA477BC171}"/>
          </ac:spMkLst>
        </pc:spChg>
        <pc:spChg chg="mod">
          <ac:chgData name="" userId="fa956a882da18cd3" providerId="LiveId" clId="{CE372FAC-2E4B-8F44-BF8A-75776F31C7BB}" dt="2022-10-01T08:28:11.260" v="5"/>
          <ac:spMkLst>
            <pc:docMk/>
            <pc:sldMk cId="3040434252" sldId="527"/>
            <ac:spMk id="11" creationId="{2D5497F1-4D8F-4C4D-A4A3-29DEBA832C37}"/>
          </ac:spMkLst>
        </pc:spChg>
        <pc:spChg chg="add">
          <ac:chgData name="" userId="fa956a882da18cd3" providerId="LiveId" clId="{CE372FAC-2E4B-8F44-BF8A-75776F31C7BB}" dt="2022-10-01T08:28:17.530" v="6"/>
          <ac:spMkLst>
            <pc:docMk/>
            <pc:sldMk cId="3040434252" sldId="527"/>
            <ac:spMk id="12" creationId="{3293FC4E-4B9A-1D41-91C1-E92D40D3AD5F}"/>
          </ac:spMkLst>
        </pc:spChg>
        <pc:spChg chg="add">
          <ac:chgData name="" userId="fa956a882da18cd3" providerId="LiveId" clId="{CE372FAC-2E4B-8F44-BF8A-75776F31C7BB}" dt="2022-10-01T08:28:17.530" v="6"/>
          <ac:spMkLst>
            <pc:docMk/>
            <pc:sldMk cId="3040434252" sldId="527"/>
            <ac:spMk id="13" creationId="{4DC12EC4-7434-2E41-891B-6B03AC1EAF87}"/>
          </ac:spMkLst>
        </pc:spChg>
      </pc:sldChg>
      <pc:sldChg chg="addSp modSp">
        <pc:chgData name="" userId="fa956a882da18cd3" providerId="LiveId" clId="{CE372FAC-2E4B-8F44-BF8A-75776F31C7BB}" dt="2022-10-01T08:29:06.711" v="14" actId="207"/>
        <pc:sldMkLst>
          <pc:docMk/>
          <pc:sldMk cId="1624291065" sldId="528"/>
        </pc:sldMkLst>
        <pc:spChg chg="add mod">
          <ac:chgData name="" userId="fa956a882da18cd3" providerId="LiveId" clId="{CE372FAC-2E4B-8F44-BF8A-75776F31C7BB}" dt="2022-10-01T08:28:55.057" v="11" actId="207"/>
          <ac:spMkLst>
            <pc:docMk/>
            <pc:sldMk cId="1624291065" sldId="528"/>
            <ac:spMk id="9" creationId="{6B6966E1-73EB-A146-B6EC-1B055EDE59EF}"/>
          </ac:spMkLst>
        </pc:spChg>
        <pc:spChg chg="mod">
          <ac:chgData name="" userId="fa956a882da18cd3" providerId="LiveId" clId="{CE372FAC-2E4B-8F44-BF8A-75776F31C7BB}" dt="2022-10-01T08:28:43.144" v="9"/>
          <ac:spMkLst>
            <pc:docMk/>
            <pc:sldMk cId="1624291065" sldId="528"/>
            <ac:spMk id="11" creationId="{2D5497F1-4D8F-4C4D-A4A3-29DEBA832C37}"/>
          </ac:spMkLst>
        </pc:spChg>
        <pc:spChg chg="add">
          <ac:chgData name="" userId="fa956a882da18cd3" providerId="LiveId" clId="{CE372FAC-2E4B-8F44-BF8A-75776F31C7BB}" dt="2022-10-01T08:28:48.308" v="10"/>
          <ac:spMkLst>
            <pc:docMk/>
            <pc:sldMk cId="1624291065" sldId="528"/>
            <ac:spMk id="12" creationId="{195816C7-4A91-DB44-BB88-61E2FFE0381A}"/>
          </ac:spMkLst>
        </pc:spChg>
        <pc:spChg chg="add">
          <ac:chgData name="" userId="fa956a882da18cd3" providerId="LiveId" clId="{CE372FAC-2E4B-8F44-BF8A-75776F31C7BB}" dt="2022-10-01T08:28:48.308" v="10"/>
          <ac:spMkLst>
            <pc:docMk/>
            <pc:sldMk cId="1624291065" sldId="528"/>
            <ac:spMk id="13" creationId="{BFCF8C18-917C-9B4F-BDF6-9A2337141D5D}"/>
          </ac:spMkLst>
        </pc:spChg>
        <pc:spChg chg="add">
          <ac:chgData name="" userId="fa956a882da18cd3" providerId="LiveId" clId="{CE372FAC-2E4B-8F44-BF8A-75776F31C7BB}" dt="2022-10-01T08:28:48.308" v="10"/>
          <ac:spMkLst>
            <pc:docMk/>
            <pc:sldMk cId="1624291065" sldId="528"/>
            <ac:spMk id="14" creationId="{CE2CB47C-E59D-8D41-9FA0-5E8B49C43D9B}"/>
          </ac:spMkLst>
        </pc:spChg>
        <pc:spChg chg="add mod">
          <ac:chgData name="" userId="fa956a882da18cd3" providerId="LiveId" clId="{CE372FAC-2E4B-8F44-BF8A-75776F31C7BB}" dt="2022-10-01T08:29:00.327" v="12" actId="207"/>
          <ac:spMkLst>
            <pc:docMk/>
            <pc:sldMk cId="1624291065" sldId="528"/>
            <ac:spMk id="16" creationId="{DA41031E-CC73-7445-A984-F0725A5FD147}"/>
          </ac:spMkLst>
        </pc:spChg>
        <pc:spChg chg="add mod">
          <ac:chgData name="" userId="fa956a882da18cd3" providerId="LiveId" clId="{CE372FAC-2E4B-8F44-BF8A-75776F31C7BB}" dt="2022-10-01T08:29:03.429" v="13" actId="207"/>
          <ac:spMkLst>
            <pc:docMk/>
            <pc:sldMk cId="1624291065" sldId="528"/>
            <ac:spMk id="17" creationId="{632DECED-0F5F-7E45-9506-8D45656A70A0}"/>
          </ac:spMkLst>
        </pc:spChg>
        <pc:spChg chg="add mod">
          <ac:chgData name="" userId="fa956a882da18cd3" providerId="LiveId" clId="{CE372FAC-2E4B-8F44-BF8A-75776F31C7BB}" dt="2022-10-01T08:29:06.711" v="14" actId="207"/>
          <ac:spMkLst>
            <pc:docMk/>
            <pc:sldMk cId="1624291065" sldId="528"/>
            <ac:spMk id="18" creationId="{097175F3-D316-8148-8B00-7D3F2C44F361}"/>
          </ac:spMkLst>
        </pc:spChg>
        <pc:picChg chg="add">
          <ac:chgData name="" userId="fa956a882da18cd3" providerId="LiveId" clId="{CE372FAC-2E4B-8F44-BF8A-75776F31C7BB}" dt="2022-10-01T08:28:48.308" v="10"/>
          <ac:picMkLst>
            <pc:docMk/>
            <pc:sldMk cId="1624291065" sldId="528"/>
            <ac:picMk id="10" creationId="{02315281-2657-E242-A2AF-DBB23882259F}"/>
          </ac:picMkLst>
        </pc:picChg>
      </pc:sldChg>
      <pc:sldChg chg="addSp modSp">
        <pc:chgData name="" userId="fa956a882da18cd3" providerId="LiveId" clId="{CE372FAC-2E4B-8F44-BF8A-75776F31C7BB}" dt="2022-10-01T08:29:44.719" v="16"/>
        <pc:sldMkLst>
          <pc:docMk/>
          <pc:sldMk cId="4083943764" sldId="529"/>
        </pc:sldMkLst>
        <pc:spChg chg="add">
          <ac:chgData name="" userId="fa956a882da18cd3" providerId="LiveId" clId="{CE372FAC-2E4B-8F44-BF8A-75776F31C7BB}" dt="2022-10-01T08:29:44.719" v="16"/>
          <ac:spMkLst>
            <pc:docMk/>
            <pc:sldMk cId="4083943764" sldId="529"/>
            <ac:spMk id="9" creationId="{BF86948E-9204-8948-8DCA-F484135392B2}"/>
          </ac:spMkLst>
        </pc:spChg>
        <pc:spChg chg="add">
          <ac:chgData name="" userId="fa956a882da18cd3" providerId="LiveId" clId="{CE372FAC-2E4B-8F44-BF8A-75776F31C7BB}" dt="2022-10-01T08:29:44.719" v="16"/>
          <ac:spMkLst>
            <pc:docMk/>
            <pc:sldMk cId="4083943764" sldId="529"/>
            <ac:spMk id="10" creationId="{9B08839F-7E66-BF41-9D50-303559F2183C}"/>
          </ac:spMkLst>
        </pc:spChg>
        <pc:spChg chg="mod">
          <ac:chgData name="" userId="fa956a882da18cd3" providerId="LiveId" clId="{CE372FAC-2E4B-8F44-BF8A-75776F31C7BB}" dt="2022-10-01T08:29:37.914" v="15"/>
          <ac:spMkLst>
            <pc:docMk/>
            <pc:sldMk cId="4083943764" sldId="529"/>
            <ac:spMk id="11" creationId="{2D5497F1-4D8F-4C4D-A4A3-29DEBA832C37}"/>
          </ac:spMkLst>
        </pc:spChg>
      </pc:sldChg>
      <pc:sldChg chg="modSp">
        <pc:chgData name="" userId="fa956a882da18cd3" providerId="LiveId" clId="{CE372FAC-2E4B-8F44-BF8A-75776F31C7BB}" dt="2022-10-01T08:30:57.468" v="17"/>
        <pc:sldMkLst>
          <pc:docMk/>
          <pc:sldMk cId="1119163709" sldId="530"/>
        </pc:sldMkLst>
        <pc:spChg chg="mod">
          <ac:chgData name="" userId="fa956a882da18cd3" providerId="LiveId" clId="{CE372FAC-2E4B-8F44-BF8A-75776F31C7BB}" dt="2022-10-01T08:30:57.468" v="17"/>
          <ac:spMkLst>
            <pc:docMk/>
            <pc:sldMk cId="1119163709" sldId="530"/>
            <ac:spMk id="11" creationId="{2D5497F1-4D8F-4C4D-A4A3-29DEBA832C37}"/>
          </ac:spMkLst>
        </pc:spChg>
      </pc:sldChg>
      <pc:sldChg chg="addSp modSp del">
        <pc:chgData name="" userId="fa956a882da18cd3" providerId="LiveId" clId="{CE372FAC-2E4B-8F44-BF8A-75776F31C7BB}" dt="2022-10-01T08:32:06.089" v="31" actId="2696"/>
        <pc:sldMkLst>
          <pc:docMk/>
          <pc:sldMk cId="214498116" sldId="531"/>
        </pc:sldMkLst>
        <pc:spChg chg="add">
          <ac:chgData name="" userId="fa956a882da18cd3" providerId="LiveId" clId="{CE372FAC-2E4B-8F44-BF8A-75776F31C7BB}" dt="2022-10-01T08:31:21.859" v="25"/>
          <ac:spMkLst>
            <pc:docMk/>
            <pc:sldMk cId="214498116" sldId="531"/>
            <ac:spMk id="9" creationId="{D83640FA-2D38-CE45-9CA0-9ADECA1EF51D}"/>
          </ac:spMkLst>
        </pc:spChg>
        <pc:spChg chg="add">
          <ac:chgData name="" userId="fa956a882da18cd3" providerId="LiveId" clId="{CE372FAC-2E4B-8F44-BF8A-75776F31C7BB}" dt="2022-10-01T08:31:21.859" v="25"/>
          <ac:spMkLst>
            <pc:docMk/>
            <pc:sldMk cId="214498116" sldId="531"/>
            <ac:spMk id="10" creationId="{4F6841C7-D6AE-424F-8864-A17B79F7885A}"/>
          </ac:spMkLst>
        </pc:spChg>
        <pc:spChg chg="mod">
          <ac:chgData name="" userId="fa956a882da18cd3" providerId="LiveId" clId="{CE372FAC-2E4B-8F44-BF8A-75776F31C7BB}" dt="2022-10-01T08:31:15.666" v="24"/>
          <ac:spMkLst>
            <pc:docMk/>
            <pc:sldMk cId="214498116" sldId="531"/>
            <ac:spMk id="11" creationId="{2D5497F1-4D8F-4C4D-A4A3-29DEBA832C37}"/>
          </ac:spMkLst>
        </pc:spChg>
        <pc:spChg chg="add">
          <ac:chgData name="" userId="fa956a882da18cd3" providerId="LiveId" clId="{CE372FAC-2E4B-8F44-BF8A-75776F31C7BB}" dt="2022-10-01T08:31:21.859" v="25"/>
          <ac:spMkLst>
            <pc:docMk/>
            <pc:sldMk cId="214498116" sldId="531"/>
            <ac:spMk id="12" creationId="{1BF0A5E0-99A0-204B-BFB0-09FC7FFC5885}"/>
          </ac:spMkLst>
        </pc:spChg>
        <pc:spChg chg="add">
          <ac:chgData name="" userId="fa956a882da18cd3" providerId="LiveId" clId="{CE372FAC-2E4B-8F44-BF8A-75776F31C7BB}" dt="2022-10-01T08:31:21.859" v="25"/>
          <ac:spMkLst>
            <pc:docMk/>
            <pc:sldMk cId="214498116" sldId="531"/>
            <ac:spMk id="13" creationId="{C2AB0F7A-658D-EE4B-B14C-D7E23606EA7F}"/>
          </ac:spMkLst>
        </pc:spChg>
        <pc:spChg chg="add">
          <ac:chgData name="" userId="fa956a882da18cd3" providerId="LiveId" clId="{CE372FAC-2E4B-8F44-BF8A-75776F31C7BB}" dt="2022-10-01T08:31:21.859" v="25"/>
          <ac:spMkLst>
            <pc:docMk/>
            <pc:sldMk cId="214498116" sldId="531"/>
            <ac:spMk id="14" creationId="{8815261C-FCFF-7542-B917-6CEE53E5BE62}"/>
          </ac:spMkLst>
        </pc:spChg>
        <pc:spChg chg="add mod">
          <ac:chgData name="" userId="fa956a882da18cd3" providerId="LiveId" clId="{CE372FAC-2E4B-8F44-BF8A-75776F31C7BB}" dt="2022-10-01T08:31:31.121" v="26" actId="207"/>
          <ac:spMkLst>
            <pc:docMk/>
            <pc:sldMk cId="214498116" sldId="531"/>
            <ac:spMk id="16" creationId="{0DECEC93-54B4-EE43-81E4-D2A44121B9AB}"/>
          </ac:spMkLst>
        </pc:spChg>
        <pc:spChg chg="add">
          <ac:chgData name="" userId="fa956a882da18cd3" providerId="LiveId" clId="{CE372FAC-2E4B-8F44-BF8A-75776F31C7BB}" dt="2022-10-01T08:31:21.859" v="25"/>
          <ac:spMkLst>
            <pc:docMk/>
            <pc:sldMk cId="214498116" sldId="531"/>
            <ac:spMk id="17" creationId="{A32237EB-FDC1-D944-9DA0-E55E567A4DD1}"/>
          </ac:spMkLst>
        </pc:spChg>
        <pc:spChg chg="add mod">
          <ac:chgData name="" userId="fa956a882da18cd3" providerId="LiveId" clId="{CE372FAC-2E4B-8F44-BF8A-75776F31C7BB}" dt="2022-10-01T08:31:31.121" v="26" actId="207"/>
          <ac:spMkLst>
            <pc:docMk/>
            <pc:sldMk cId="214498116" sldId="531"/>
            <ac:spMk id="18" creationId="{58C4C66F-BBD9-4142-B79C-EF0F39F629D4}"/>
          </ac:spMkLst>
        </pc:spChg>
        <pc:spChg chg="add">
          <ac:chgData name="" userId="fa956a882da18cd3" providerId="LiveId" clId="{CE372FAC-2E4B-8F44-BF8A-75776F31C7BB}" dt="2022-10-01T08:31:21.859" v="25"/>
          <ac:spMkLst>
            <pc:docMk/>
            <pc:sldMk cId="214498116" sldId="531"/>
            <ac:spMk id="19" creationId="{DBEA5BF1-343D-4F4A-AB04-2B288624762F}"/>
          </ac:spMkLst>
        </pc:spChg>
        <pc:spChg chg="add mod">
          <ac:chgData name="" userId="fa956a882da18cd3" providerId="LiveId" clId="{CE372FAC-2E4B-8F44-BF8A-75776F31C7BB}" dt="2022-10-01T08:31:34.283" v="27" actId="207"/>
          <ac:spMkLst>
            <pc:docMk/>
            <pc:sldMk cId="214498116" sldId="531"/>
            <ac:spMk id="20" creationId="{71DDB987-5FFD-8E4A-ABC0-35F3A02B0889}"/>
          </ac:spMkLst>
        </pc:spChg>
        <pc:spChg chg="add">
          <ac:chgData name="" userId="fa956a882da18cd3" providerId="LiveId" clId="{CE372FAC-2E4B-8F44-BF8A-75776F31C7BB}" dt="2022-10-01T08:31:21.859" v="25"/>
          <ac:spMkLst>
            <pc:docMk/>
            <pc:sldMk cId="214498116" sldId="531"/>
            <ac:spMk id="21" creationId="{F511041A-9169-E945-AC0F-00C0168B5F77}"/>
          </ac:spMkLst>
        </pc:spChg>
        <pc:spChg chg="add mod">
          <ac:chgData name="" userId="fa956a882da18cd3" providerId="LiveId" clId="{CE372FAC-2E4B-8F44-BF8A-75776F31C7BB}" dt="2022-10-01T08:31:34.283" v="27" actId="207"/>
          <ac:spMkLst>
            <pc:docMk/>
            <pc:sldMk cId="214498116" sldId="531"/>
            <ac:spMk id="22" creationId="{CB8C30B5-7098-7E47-9B9C-AC9CC4BE1DB1}"/>
          </ac:spMkLst>
        </pc:spChg>
      </pc:sldChg>
      <pc:sldChg chg="modSp">
        <pc:chgData name="" userId="fa956a882da18cd3" providerId="LiveId" clId="{CE372FAC-2E4B-8F44-BF8A-75776F31C7BB}" dt="2022-10-01T08:41:05.068" v="35" actId="207"/>
        <pc:sldMkLst>
          <pc:docMk/>
          <pc:sldMk cId="538628183" sldId="532"/>
        </pc:sldMkLst>
        <pc:spChg chg="mod">
          <ac:chgData name="" userId="fa956a882da18cd3" providerId="LiveId" clId="{CE372FAC-2E4B-8F44-BF8A-75776F31C7BB}" dt="2022-10-01T08:41:05.068" v="35" actId="207"/>
          <ac:spMkLst>
            <pc:docMk/>
            <pc:sldMk cId="538628183" sldId="532"/>
            <ac:spMk id="17" creationId="{56D5F075-AFD6-6758-6FDC-0F964C2FF430}"/>
          </ac:spMkLst>
        </pc:spChg>
      </pc:sldChg>
      <pc:sldChg chg="add">
        <pc:chgData name="" userId="fa956a882da18cd3" providerId="LiveId" clId="{CE372FAC-2E4B-8F44-BF8A-75776F31C7BB}" dt="2022-10-01T08:31:02.629" v="18"/>
        <pc:sldMkLst>
          <pc:docMk/>
          <pc:sldMk cId="2574610127" sldId="533"/>
        </pc:sldMkLst>
      </pc:sldChg>
      <pc:sldChg chg="add">
        <pc:chgData name="" userId="fa956a882da18cd3" providerId="LiveId" clId="{CE372FAC-2E4B-8F44-BF8A-75776F31C7BB}" dt="2022-10-01T08:31:02.837" v="19"/>
        <pc:sldMkLst>
          <pc:docMk/>
          <pc:sldMk cId="883792080" sldId="534"/>
        </pc:sldMkLst>
      </pc:sldChg>
      <pc:sldChg chg="add">
        <pc:chgData name="" userId="fa956a882da18cd3" providerId="LiveId" clId="{CE372FAC-2E4B-8F44-BF8A-75776F31C7BB}" dt="2022-10-01T08:31:03.174" v="20"/>
        <pc:sldMkLst>
          <pc:docMk/>
          <pc:sldMk cId="1674777695" sldId="535"/>
        </pc:sldMkLst>
      </pc:sldChg>
      <pc:sldChg chg="add">
        <pc:chgData name="" userId="fa956a882da18cd3" providerId="LiveId" clId="{CE372FAC-2E4B-8F44-BF8A-75776F31C7BB}" dt="2022-10-01T08:31:03.396" v="21"/>
        <pc:sldMkLst>
          <pc:docMk/>
          <pc:sldMk cId="1263958907" sldId="536"/>
        </pc:sldMkLst>
      </pc:sldChg>
      <pc:sldChg chg="add">
        <pc:chgData name="" userId="fa956a882da18cd3" providerId="LiveId" clId="{CE372FAC-2E4B-8F44-BF8A-75776F31C7BB}" dt="2022-10-01T08:31:03.615" v="22"/>
        <pc:sldMkLst>
          <pc:docMk/>
          <pc:sldMk cId="246265841" sldId="537"/>
        </pc:sldMkLst>
      </pc:sldChg>
      <pc:sldChg chg="add">
        <pc:chgData name="" userId="fa956a882da18cd3" providerId="LiveId" clId="{CE372FAC-2E4B-8F44-BF8A-75776F31C7BB}" dt="2022-10-01T08:31:03.831" v="23"/>
        <pc:sldMkLst>
          <pc:docMk/>
          <pc:sldMk cId="506813611" sldId="538"/>
        </pc:sldMkLst>
      </pc:sldChg>
      <pc:sldChg chg="addSp delSp add">
        <pc:chgData name="" userId="fa956a882da18cd3" providerId="LiveId" clId="{CE372FAC-2E4B-8F44-BF8A-75776F31C7BB}" dt="2022-10-01T08:31:54.962" v="30"/>
        <pc:sldMkLst>
          <pc:docMk/>
          <pc:sldMk cId="1580442144" sldId="539"/>
        </pc:sldMkLst>
        <pc:spChg chg="del">
          <ac:chgData name="" userId="fa956a882da18cd3" providerId="LiveId" clId="{CE372FAC-2E4B-8F44-BF8A-75776F31C7BB}" dt="2022-10-01T08:31:54.182" v="29" actId="478"/>
          <ac:spMkLst>
            <pc:docMk/>
            <pc:sldMk cId="1580442144" sldId="539"/>
            <ac:spMk id="12" creationId="{A726E21B-3153-EFCA-0103-5CEA1D7D9FD4}"/>
          </ac:spMkLst>
        </pc:spChg>
        <pc:spChg chg="del">
          <ac:chgData name="" userId="fa956a882da18cd3" providerId="LiveId" clId="{CE372FAC-2E4B-8F44-BF8A-75776F31C7BB}" dt="2022-10-01T08:31:54.182" v="29" actId="478"/>
          <ac:spMkLst>
            <pc:docMk/>
            <pc:sldMk cId="1580442144" sldId="539"/>
            <ac:spMk id="14" creationId="{1C98239D-CE0B-E300-759A-CC06BF0B1B71}"/>
          </ac:spMkLst>
        </pc:spChg>
        <pc:spChg chg="del">
          <ac:chgData name="" userId="fa956a882da18cd3" providerId="LiveId" clId="{CE372FAC-2E4B-8F44-BF8A-75776F31C7BB}" dt="2022-10-01T08:31:54.182" v="29" actId="478"/>
          <ac:spMkLst>
            <pc:docMk/>
            <pc:sldMk cId="1580442144" sldId="539"/>
            <ac:spMk id="17" creationId="{5A065D5A-D162-1254-7C7E-44D95D1F91E3}"/>
          </ac:spMkLst>
        </pc:spChg>
        <pc:spChg chg="del">
          <ac:chgData name="" userId="fa956a882da18cd3" providerId="LiveId" clId="{CE372FAC-2E4B-8F44-BF8A-75776F31C7BB}" dt="2022-10-01T08:31:54.182" v="29" actId="478"/>
          <ac:spMkLst>
            <pc:docMk/>
            <pc:sldMk cId="1580442144" sldId="539"/>
            <ac:spMk id="19" creationId="{F1B1A084-55CC-7F78-D8EC-2E75BB80454C}"/>
          </ac:spMkLst>
        </pc:spChg>
        <pc:spChg chg="add">
          <ac:chgData name="" userId="fa956a882da18cd3" providerId="LiveId" clId="{CE372FAC-2E4B-8F44-BF8A-75776F31C7BB}" dt="2022-10-01T08:31:54.962" v="30"/>
          <ac:spMkLst>
            <pc:docMk/>
            <pc:sldMk cId="1580442144" sldId="539"/>
            <ac:spMk id="20" creationId="{68411F90-843E-DD4D-89F0-A4900DD7C082}"/>
          </ac:spMkLst>
        </pc:spChg>
        <pc:spChg chg="add">
          <ac:chgData name="" userId="fa956a882da18cd3" providerId="LiveId" clId="{CE372FAC-2E4B-8F44-BF8A-75776F31C7BB}" dt="2022-10-01T08:31:54.962" v="30"/>
          <ac:spMkLst>
            <pc:docMk/>
            <pc:sldMk cId="1580442144" sldId="539"/>
            <ac:spMk id="21" creationId="{A566FEA3-AAE2-8241-AE6C-8DF8A6C23BA6}"/>
          </ac:spMkLst>
        </pc:spChg>
        <pc:spChg chg="add">
          <ac:chgData name="" userId="fa956a882da18cd3" providerId="LiveId" clId="{CE372FAC-2E4B-8F44-BF8A-75776F31C7BB}" dt="2022-10-01T08:31:54.962" v="30"/>
          <ac:spMkLst>
            <pc:docMk/>
            <pc:sldMk cId="1580442144" sldId="539"/>
            <ac:spMk id="22" creationId="{F563ED24-6CF6-6342-8A7B-B1ACC9747204}"/>
          </ac:spMkLst>
        </pc:spChg>
        <pc:spChg chg="add">
          <ac:chgData name="" userId="fa956a882da18cd3" providerId="LiveId" clId="{CE372FAC-2E4B-8F44-BF8A-75776F31C7BB}" dt="2022-10-01T08:31:54.962" v="30"/>
          <ac:spMkLst>
            <pc:docMk/>
            <pc:sldMk cId="1580442144" sldId="539"/>
            <ac:spMk id="23" creationId="{24A91D01-2329-3149-8A68-7C4023B35AE2}"/>
          </ac:spMkLst>
        </pc:spChg>
      </pc:sldChg>
      <pc:sldChg chg="delSp modSp add">
        <pc:chgData name="" userId="fa956a882da18cd3" providerId="LiveId" clId="{CE372FAC-2E4B-8F44-BF8A-75776F31C7BB}" dt="2022-10-01T08:41:47.607" v="64" actId="20577"/>
        <pc:sldMkLst>
          <pc:docMk/>
          <pc:sldMk cId="3202863346" sldId="540"/>
        </pc:sldMkLst>
        <pc:spChg chg="mod">
          <ac:chgData name="" userId="fa956a882da18cd3" providerId="LiveId" clId="{CE372FAC-2E4B-8F44-BF8A-75776F31C7BB}" dt="2022-10-01T08:41:47.607" v="64" actId="20577"/>
          <ac:spMkLst>
            <pc:docMk/>
            <pc:sldMk cId="3202863346" sldId="540"/>
            <ac:spMk id="11" creationId="{2D5497F1-4D8F-4C4D-A4A3-29DEBA832C37}"/>
          </ac:spMkLst>
        </pc:spChg>
        <pc:spChg chg="del">
          <ac:chgData name="" userId="fa956a882da18cd3" providerId="LiveId" clId="{CE372FAC-2E4B-8F44-BF8A-75776F31C7BB}" dt="2022-10-01T08:41:40.627" v="37" actId="478"/>
          <ac:spMkLst>
            <pc:docMk/>
            <pc:sldMk cId="3202863346" sldId="540"/>
            <ac:spMk id="17" creationId="{56D5F075-AFD6-6758-6FDC-0F964C2FF430}"/>
          </ac:spMkLst>
        </pc:spChg>
        <pc:picChg chg="del mod">
          <ac:chgData name="" userId="fa956a882da18cd3" providerId="LiveId" clId="{CE372FAC-2E4B-8F44-BF8A-75776F31C7BB}" dt="2022-10-01T08:41:41.746" v="39" actId="478"/>
          <ac:picMkLst>
            <pc:docMk/>
            <pc:sldMk cId="3202863346" sldId="540"/>
            <ac:picMk id="16" creationId="{BA7FC390-62BD-9BA2-9735-7DF6C466E0C8}"/>
          </ac:picMkLst>
        </pc:picChg>
      </pc:sldChg>
      <pc:sldChg chg="delSp modSp add">
        <pc:chgData name="" userId="fa956a882da18cd3" providerId="LiveId" clId="{CE372FAC-2E4B-8F44-BF8A-75776F31C7BB}" dt="2022-10-01T08:42:26.315" v="94" actId="20577"/>
        <pc:sldMkLst>
          <pc:docMk/>
          <pc:sldMk cId="455174624" sldId="541"/>
        </pc:sldMkLst>
        <pc:spChg chg="mod">
          <ac:chgData name="" userId="fa956a882da18cd3" providerId="LiveId" clId="{CE372FAC-2E4B-8F44-BF8A-75776F31C7BB}" dt="2022-10-01T08:42:26.315" v="94" actId="20577"/>
          <ac:spMkLst>
            <pc:docMk/>
            <pc:sldMk cId="455174624" sldId="541"/>
            <ac:spMk id="11" creationId="{2D5497F1-4D8F-4C4D-A4A3-29DEBA832C37}"/>
          </ac:spMkLst>
        </pc:spChg>
        <pc:spChg chg="del">
          <ac:chgData name="" userId="fa956a882da18cd3" providerId="LiveId" clId="{CE372FAC-2E4B-8F44-BF8A-75776F31C7BB}" dt="2022-10-01T08:42:14.983" v="66" actId="478"/>
          <ac:spMkLst>
            <pc:docMk/>
            <pc:sldMk cId="455174624" sldId="541"/>
            <ac:spMk id="13" creationId="{3AC5B9E5-2F1D-144A-89E9-8497909FF2C9}"/>
          </ac:spMkLst>
        </pc:spChg>
        <pc:spChg chg="del">
          <ac:chgData name="" userId="fa956a882da18cd3" providerId="LiveId" clId="{CE372FAC-2E4B-8F44-BF8A-75776F31C7BB}" dt="2022-10-01T08:42:17.624" v="67" actId="478"/>
          <ac:spMkLst>
            <pc:docMk/>
            <pc:sldMk cId="455174624" sldId="541"/>
            <ac:spMk id="14" creationId="{679206DE-6A99-2149-A5EE-7C1BAE6DA4C0}"/>
          </ac:spMkLst>
        </pc:spChg>
        <pc:spChg chg="del">
          <ac:chgData name="" userId="fa956a882da18cd3" providerId="LiveId" clId="{CE372FAC-2E4B-8F44-BF8A-75776F31C7BB}" dt="2022-10-01T08:42:20.486" v="68" actId="478"/>
          <ac:spMkLst>
            <pc:docMk/>
            <pc:sldMk cId="455174624" sldId="541"/>
            <ac:spMk id="16" creationId="{3AA7077E-6DA1-3E42-8342-B5078819ABA8}"/>
          </ac:spMkLst>
        </pc:spChg>
        <pc:spChg chg="del">
          <ac:chgData name="" userId="fa956a882da18cd3" providerId="LiveId" clId="{CE372FAC-2E4B-8F44-BF8A-75776F31C7BB}" dt="2022-10-01T08:42:20.486" v="68" actId="478"/>
          <ac:spMkLst>
            <pc:docMk/>
            <pc:sldMk cId="455174624" sldId="541"/>
            <ac:spMk id="17" creationId="{60C7A9F5-F5F9-F74D-98B4-3A87593D825E}"/>
          </ac:spMkLst>
        </pc:spChg>
        <pc:spChg chg="del">
          <ac:chgData name="" userId="fa956a882da18cd3" providerId="LiveId" clId="{CE372FAC-2E4B-8F44-BF8A-75776F31C7BB}" dt="2022-10-01T08:42:20.486" v="68" actId="478"/>
          <ac:spMkLst>
            <pc:docMk/>
            <pc:sldMk cId="455174624" sldId="541"/>
            <ac:spMk id="18" creationId="{DFA0C27B-7A72-D04F-B6F7-0CFC77F9EF48}"/>
          </ac:spMkLst>
        </pc:spChg>
        <pc:spChg chg="del">
          <ac:chgData name="" userId="fa956a882da18cd3" providerId="LiveId" clId="{CE372FAC-2E4B-8F44-BF8A-75776F31C7BB}" dt="2022-10-01T08:42:20.486" v="68" actId="478"/>
          <ac:spMkLst>
            <pc:docMk/>
            <pc:sldMk cId="455174624" sldId="541"/>
            <ac:spMk id="19" creationId="{C3D69431-9578-0F46-B2EA-B59F16F12D83}"/>
          </ac:spMkLst>
        </pc:spChg>
        <pc:spChg chg="del">
          <ac:chgData name="" userId="fa956a882da18cd3" providerId="LiveId" clId="{CE372FAC-2E4B-8F44-BF8A-75776F31C7BB}" dt="2022-10-01T08:42:20.486" v="68" actId="478"/>
          <ac:spMkLst>
            <pc:docMk/>
            <pc:sldMk cId="455174624" sldId="541"/>
            <ac:spMk id="20" creationId="{BB0322BD-A671-0149-8401-12BD5DE57F13}"/>
          </ac:spMkLst>
        </pc:spChg>
        <pc:spChg chg="del">
          <ac:chgData name="" userId="fa956a882da18cd3" providerId="LiveId" clId="{CE372FAC-2E4B-8F44-BF8A-75776F31C7BB}" dt="2022-10-01T08:42:20.486" v="68" actId="478"/>
          <ac:spMkLst>
            <pc:docMk/>
            <pc:sldMk cId="455174624" sldId="541"/>
            <ac:spMk id="21" creationId="{8C32AEAF-BF85-DA4D-9A12-081B499DA2E9}"/>
          </ac:spMkLst>
        </pc:spChg>
        <pc:spChg chg="del">
          <ac:chgData name="" userId="fa956a882da18cd3" providerId="LiveId" clId="{CE372FAC-2E4B-8F44-BF8A-75776F31C7BB}" dt="2022-10-01T08:42:20.486" v="68" actId="478"/>
          <ac:spMkLst>
            <pc:docMk/>
            <pc:sldMk cId="455174624" sldId="541"/>
            <ac:spMk id="22" creationId="{9AF3B22A-E9BD-D547-945E-4341E4CA36C5}"/>
          </ac:spMkLst>
        </pc:spChg>
        <pc:cxnChg chg="del">
          <ac:chgData name="" userId="fa956a882da18cd3" providerId="LiveId" clId="{CE372FAC-2E4B-8F44-BF8A-75776F31C7BB}" dt="2022-10-01T08:42:20.486" v="68" actId="478"/>
          <ac:cxnSpMkLst>
            <pc:docMk/>
            <pc:sldMk cId="455174624" sldId="541"/>
            <ac:cxnSpMk id="9" creationId="{AD5F9A43-7CA1-AB49-9C04-8D33E7D5D8B1}"/>
          </ac:cxnSpMkLst>
        </pc:cxnChg>
        <pc:cxnChg chg="del">
          <ac:chgData name="" userId="fa956a882da18cd3" providerId="LiveId" clId="{CE372FAC-2E4B-8F44-BF8A-75776F31C7BB}" dt="2022-10-01T08:42:20.486" v="68" actId="478"/>
          <ac:cxnSpMkLst>
            <pc:docMk/>
            <pc:sldMk cId="455174624" sldId="541"/>
            <ac:cxnSpMk id="10" creationId="{24347A4D-DDDF-3642-BE29-63C731EA311B}"/>
          </ac:cxnSpMkLst>
        </pc:cxnChg>
        <pc:cxnChg chg="del">
          <ac:chgData name="" userId="fa956a882da18cd3" providerId="LiveId" clId="{CE372FAC-2E4B-8F44-BF8A-75776F31C7BB}" dt="2022-10-01T08:42:20.486" v="68" actId="478"/>
          <ac:cxnSpMkLst>
            <pc:docMk/>
            <pc:sldMk cId="455174624" sldId="541"/>
            <ac:cxnSpMk id="12" creationId="{2618CF65-79A6-374C-8563-DB8E1A317273}"/>
          </ac:cxnSpMkLst>
        </pc:cxnChg>
        <pc:cxnChg chg="del">
          <ac:chgData name="" userId="fa956a882da18cd3" providerId="LiveId" clId="{CE372FAC-2E4B-8F44-BF8A-75776F31C7BB}" dt="2022-10-01T08:42:20.486" v="68" actId="478"/>
          <ac:cxnSpMkLst>
            <pc:docMk/>
            <pc:sldMk cId="455174624" sldId="541"/>
            <ac:cxnSpMk id="23" creationId="{9FD5D9B2-D58E-FB4A-8697-5AFF33452342}"/>
          </ac:cxnSpMkLst>
        </pc:cxnChg>
      </pc:sldChg>
    </pc:docChg>
  </pc:docChgLst>
  <pc:docChgLst>
    <pc:chgData name="昆翰 林" userId="fa956a882da18cd3" providerId="LiveId" clId="{2871EC2A-17F7-45F9-875A-6B03AAC3E336}"/>
    <pc:docChg chg="undo redo custSel addSld delSld modSld sldOrd">
      <pc:chgData name="昆翰 林" userId="fa956a882da18cd3" providerId="LiveId" clId="{2871EC2A-17F7-45F9-875A-6B03AAC3E336}" dt="2022-10-04T02:28:46.942" v="9320" actId="1076"/>
      <pc:docMkLst>
        <pc:docMk/>
      </pc:docMkLst>
      <pc:sldChg chg="modSp mod">
        <pc:chgData name="昆翰 林" userId="fa956a882da18cd3" providerId="LiveId" clId="{2871EC2A-17F7-45F9-875A-6B03AAC3E336}" dt="2022-09-30T02:08:40.633" v="56" actId="20577"/>
        <pc:sldMkLst>
          <pc:docMk/>
          <pc:sldMk cId="2875238565" sldId="285"/>
        </pc:sldMkLst>
        <pc:spChg chg="mod">
          <ac:chgData name="昆翰 林" userId="fa956a882da18cd3" providerId="LiveId" clId="{2871EC2A-17F7-45F9-875A-6B03AAC3E336}" dt="2022-09-30T02:08:40.633" v="56" actId="20577"/>
          <ac:spMkLst>
            <pc:docMk/>
            <pc:sldMk cId="2875238565" sldId="285"/>
            <ac:spMk id="10" creationId="{4D3EE8FC-BDCE-BC42-9F07-F3E168D4B6F8}"/>
          </ac:spMkLst>
        </pc:spChg>
      </pc:sldChg>
      <pc:sldChg chg="delSp modSp add mod ord">
        <pc:chgData name="昆翰 林" userId="fa956a882da18cd3" providerId="LiveId" clId="{2871EC2A-17F7-45F9-875A-6B03AAC3E336}" dt="2022-10-03T07:46:32.604" v="6001" actId="1076"/>
        <pc:sldMkLst>
          <pc:docMk/>
          <pc:sldMk cId="4265372293" sldId="419"/>
        </pc:sldMkLst>
        <pc:spChg chg="mod">
          <ac:chgData name="昆翰 林" userId="fa956a882da18cd3" providerId="LiveId" clId="{2871EC2A-17F7-45F9-875A-6B03AAC3E336}" dt="2022-10-03T07:46:32.604" v="6001" actId="1076"/>
          <ac:spMkLst>
            <pc:docMk/>
            <pc:sldMk cId="4265372293" sldId="419"/>
            <ac:spMk id="9" creationId="{B1786B3B-B83A-0289-988E-5F4E6609010F}"/>
          </ac:spMkLst>
        </pc:spChg>
        <pc:spChg chg="del">
          <ac:chgData name="昆翰 林" userId="fa956a882da18cd3" providerId="LiveId" clId="{2871EC2A-17F7-45F9-875A-6B03AAC3E336}" dt="2022-10-03T07:46:12.508" v="5963" actId="478"/>
          <ac:spMkLst>
            <pc:docMk/>
            <pc:sldMk cId="4265372293" sldId="419"/>
            <ac:spMk id="14" creationId="{4F8C5F35-7445-DA53-1E7D-0EF6361AEB36}"/>
          </ac:spMkLst>
        </pc:spChg>
        <pc:spChg chg="del">
          <ac:chgData name="昆翰 林" userId="fa956a882da18cd3" providerId="LiveId" clId="{2871EC2A-17F7-45F9-875A-6B03AAC3E336}" dt="2022-10-03T07:46:12.508" v="5963" actId="478"/>
          <ac:spMkLst>
            <pc:docMk/>
            <pc:sldMk cId="4265372293" sldId="419"/>
            <ac:spMk id="17" creationId="{2DEB9447-5292-EB8E-57A0-BE37D19BA726}"/>
          </ac:spMkLst>
        </pc:spChg>
        <pc:picChg chg="del">
          <ac:chgData name="昆翰 林" userId="fa956a882da18cd3" providerId="LiveId" clId="{2871EC2A-17F7-45F9-875A-6B03AAC3E336}" dt="2022-10-03T07:46:12.508" v="5963" actId="478"/>
          <ac:picMkLst>
            <pc:docMk/>
            <pc:sldMk cId="4265372293" sldId="419"/>
            <ac:picMk id="2052" creationId="{F3ECE37A-218F-252C-8B17-75CF439CA6CD}"/>
          </ac:picMkLst>
        </pc:picChg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954164924" sldId="433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2743208758" sldId="452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891621643" sldId="501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107429432" sldId="502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4093617302" sldId="504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1848647752" sldId="505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3464704457" sldId="506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2077329131" sldId="507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3777244545" sldId="508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3886599564" sldId="509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2107111029" sldId="510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3621509166" sldId="511"/>
        </pc:sldMkLst>
      </pc:sldChg>
      <pc:sldChg chg="addSp delSp modSp mod ord">
        <pc:chgData name="昆翰 林" userId="fa956a882da18cd3" providerId="LiveId" clId="{2871EC2A-17F7-45F9-875A-6B03AAC3E336}" dt="2022-10-04T00:52:14.267" v="8752"/>
        <pc:sldMkLst>
          <pc:docMk/>
          <pc:sldMk cId="336149703" sldId="512"/>
        </pc:sldMkLst>
        <pc:spChg chg="del">
          <ac:chgData name="昆翰 林" userId="fa956a882da18cd3" providerId="LiveId" clId="{2871EC2A-17F7-45F9-875A-6B03AAC3E336}" dt="2022-09-30T02:09:24.428" v="62" actId="478"/>
          <ac:spMkLst>
            <pc:docMk/>
            <pc:sldMk cId="336149703" sldId="512"/>
            <ac:spMk id="2" creationId="{2A401D43-2197-C013-C4F0-899F0A5485D3}"/>
          </ac:spMkLst>
        </pc:spChg>
        <pc:spChg chg="del">
          <ac:chgData name="昆翰 林" userId="fa956a882da18cd3" providerId="LiveId" clId="{2871EC2A-17F7-45F9-875A-6B03AAC3E336}" dt="2022-09-30T02:09:24.428" v="62" actId="478"/>
          <ac:spMkLst>
            <pc:docMk/>
            <pc:sldMk cId="336149703" sldId="512"/>
            <ac:spMk id="3" creationId="{9FC1F2CB-4860-7CDD-C262-CB27D8C43042}"/>
          </ac:spMkLst>
        </pc:spChg>
        <pc:spChg chg="del">
          <ac:chgData name="昆翰 林" userId="fa956a882da18cd3" providerId="LiveId" clId="{2871EC2A-17F7-45F9-875A-6B03AAC3E336}" dt="2022-09-30T02:09:24.428" v="62" actId="478"/>
          <ac:spMkLst>
            <pc:docMk/>
            <pc:sldMk cId="336149703" sldId="512"/>
            <ac:spMk id="6" creationId="{D49452AD-B0C2-BAF0-AE1A-4595CBC83E53}"/>
          </ac:spMkLst>
        </pc:spChg>
        <pc:spChg chg="add del mod">
          <ac:chgData name="昆翰 林" userId="fa956a882da18cd3" providerId="LiveId" clId="{2871EC2A-17F7-45F9-875A-6B03AAC3E336}" dt="2022-09-30T02:18:00.405" v="149" actId="478"/>
          <ac:spMkLst>
            <pc:docMk/>
            <pc:sldMk cId="336149703" sldId="512"/>
            <ac:spMk id="10" creationId="{220291E3-4A0F-FC88-90E2-DA7E6FB3F09E}"/>
          </ac:spMkLst>
        </pc:spChg>
        <pc:spChg chg="mod">
          <ac:chgData name="昆翰 林" userId="fa956a882da18cd3" providerId="LiveId" clId="{2871EC2A-17F7-45F9-875A-6B03AAC3E336}" dt="2022-09-30T02:21:13.228" v="218" actId="20577"/>
          <ac:spMkLst>
            <pc:docMk/>
            <pc:sldMk cId="336149703" sldId="512"/>
            <ac:spMk id="11" creationId="{2D5497F1-4D8F-4C4D-A4A3-29DEBA832C37}"/>
          </ac:spMkLst>
        </pc:spChg>
        <pc:spChg chg="del">
          <ac:chgData name="昆翰 林" userId="fa956a882da18cd3" providerId="LiveId" clId="{2871EC2A-17F7-45F9-875A-6B03AAC3E336}" dt="2022-09-30T02:09:24.428" v="62" actId="478"/>
          <ac:spMkLst>
            <pc:docMk/>
            <pc:sldMk cId="336149703" sldId="512"/>
            <ac:spMk id="12" creationId="{CE68844E-DA23-5B89-40BC-84B994C382BF}"/>
          </ac:spMkLst>
        </pc:spChg>
        <pc:spChg chg="add del mod">
          <ac:chgData name="昆翰 林" userId="fa956a882da18cd3" providerId="LiveId" clId="{2871EC2A-17F7-45F9-875A-6B03AAC3E336}" dt="2022-09-30T02:17:54.662" v="145" actId="478"/>
          <ac:spMkLst>
            <pc:docMk/>
            <pc:sldMk cId="336149703" sldId="512"/>
            <ac:spMk id="13" creationId="{173273AE-72FE-738B-48F0-743F68ED203C}"/>
          </ac:spMkLst>
        </pc:spChg>
        <pc:spChg chg="add del">
          <ac:chgData name="昆翰 林" userId="fa956a882da18cd3" providerId="LiveId" clId="{2871EC2A-17F7-45F9-875A-6B03AAC3E336}" dt="2022-09-30T02:21:29.487" v="220" actId="22"/>
          <ac:spMkLst>
            <pc:docMk/>
            <pc:sldMk cId="336149703" sldId="512"/>
            <ac:spMk id="16" creationId="{9F9795BE-5B44-E6E5-AD34-34F3C7DF4C78}"/>
          </ac:spMkLst>
        </pc:spChg>
        <pc:spChg chg="add mod">
          <ac:chgData name="昆翰 林" userId="fa956a882da18cd3" providerId="LiveId" clId="{2871EC2A-17F7-45F9-875A-6B03AAC3E336}" dt="2022-09-30T02:26:01.836" v="283" actId="1076"/>
          <ac:spMkLst>
            <pc:docMk/>
            <pc:sldMk cId="336149703" sldId="512"/>
            <ac:spMk id="18" creationId="{6597EC38-2613-775B-79BD-46081CDC003C}"/>
          </ac:spMkLst>
        </pc:spChg>
        <pc:spChg chg="del">
          <ac:chgData name="昆翰 林" userId="fa956a882da18cd3" providerId="LiveId" clId="{2871EC2A-17F7-45F9-875A-6B03AAC3E336}" dt="2022-09-30T02:09:24.428" v="62" actId="478"/>
          <ac:spMkLst>
            <pc:docMk/>
            <pc:sldMk cId="336149703" sldId="512"/>
            <ac:spMk id="19" creationId="{6C63583B-AF70-C056-78C6-E1A6A4D8F27F}"/>
          </ac:spMkLst>
        </pc:spChg>
        <pc:spChg chg="add mod">
          <ac:chgData name="昆翰 林" userId="fa956a882da18cd3" providerId="LiveId" clId="{2871EC2A-17F7-45F9-875A-6B03AAC3E336}" dt="2022-09-30T02:32:46.363" v="291" actId="1076"/>
          <ac:spMkLst>
            <pc:docMk/>
            <pc:sldMk cId="336149703" sldId="512"/>
            <ac:spMk id="20" creationId="{B9BA6A52-6820-ED1E-A554-02A8C0D9A77B}"/>
          </ac:spMkLst>
        </pc:spChg>
        <pc:spChg chg="add del mod">
          <ac:chgData name="昆翰 林" userId="fa956a882da18cd3" providerId="LiveId" clId="{2871EC2A-17F7-45F9-875A-6B03AAC3E336}" dt="2022-09-30T02:30:45.549" v="287" actId="478"/>
          <ac:spMkLst>
            <pc:docMk/>
            <pc:sldMk cId="336149703" sldId="512"/>
            <ac:spMk id="22" creationId="{AA8E5C62-13DA-9E44-6855-D901E79DF7C1}"/>
          </ac:spMkLst>
        </pc:spChg>
        <pc:spChg chg="add mod">
          <ac:chgData name="昆翰 林" userId="fa956a882da18cd3" providerId="LiveId" clId="{2871EC2A-17F7-45F9-875A-6B03AAC3E336}" dt="2022-09-30T02:33:20.879" v="340" actId="1076"/>
          <ac:spMkLst>
            <pc:docMk/>
            <pc:sldMk cId="336149703" sldId="512"/>
            <ac:spMk id="23" creationId="{D0836D74-F9E5-D9D4-5319-CB47AC609ABF}"/>
          </ac:spMkLst>
        </pc:spChg>
        <pc:grpChg chg="add del mod">
          <ac:chgData name="昆翰 林" userId="fa956a882da18cd3" providerId="LiveId" clId="{2871EC2A-17F7-45F9-875A-6B03AAC3E336}" dt="2022-09-30T02:17:57.753" v="148" actId="478"/>
          <ac:grpSpMkLst>
            <pc:docMk/>
            <pc:sldMk cId="336149703" sldId="512"/>
            <ac:grpSpMk id="7" creationId="{60743E23-FDF8-B144-A1A4-64B16EC227A2}"/>
          </ac:grpSpMkLst>
        </pc:grpChg>
        <pc:picChg chg="add del mod">
          <ac:chgData name="昆翰 林" userId="fa956a882da18cd3" providerId="LiveId" clId="{2871EC2A-17F7-45F9-875A-6B03AAC3E336}" dt="2022-09-30T02:17:55.089" v="146" actId="478"/>
          <ac:picMkLst>
            <pc:docMk/>
            <pc:sldMk cId="336149703" sldId="512"/>
            <ac:picMk id="9" creationId="{E1168881-D501-4AAF-9F39-8FDCEB4B5DE2}"/>
          </ac:picMkLst>
        </pc:picChg>
        <pc:picChg chg="add mod">
          <ac:chgData name="昆翰 林" userId="fa956a882da18cd3" providerId="LiveId" clId="{2871EC2A-17F7-45F9-875A-6B03AAC3E336}" dt="2022-09-30T02:26:02.950" v="284" actId="1076"/>
          <ac:picMkLst>
            <pc:docMk/>
            <pc:sldMk cId="336149703" sldId="512"/>
            <ac:picMk id="1026" creationId="{F7E20396-2BFD-ADC0-3D2C-02DB9864A543}"/>
          </ac:picMkLst>
        </pc:picChg>
        <pc:picChg chg="add del mod">
          <ac:chgData name="昆翰 林" userId="fa956a882da18cd3" providerId="LiveId" clId="{2871EC2A-17F7-45F9-875A-6B03AAC3E336}" dt="2022-09-30T02:30:45.549" v="287" actId="478"/>
          <ac:picMkLst>
            <pc:docMk/>
            <pc:sldMk cId="336149703" sldId="512"/>
            <ac:picMk id="1028" creationId="{5FB26208-AC8D-11B2-AFE0-0C91F8DCCD79}"/>
          </ac:picMkLst>
        </pc:picChg>
        <pc:picChg chg="add mod">
          <ac:chgData name="昆翰 林" userId="fa956a882da18cd3" providerId="LiveId" clId="{2871EC2A-17F7-45F9-875A-6B03AAC3E336}" dt="2022-09-30T02:32:36.554" v="290" actId="1076"/>
          <ac:picMkLst>
            <pc:docMk/>
            <pc:sldMk cId="336149703" sldId="512"/>
            <ac:picMk id="1030" creationId="{B3F0C55C-F8B6-B4ED-03DB-FD2269E9F869}"/>
          </ac:picMkLst>
        </pc:picChg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2141041652" sldId="513"/>
        </pc:sldMkLst>
      </pc:sldChg>
      <pc:sldChg chg="del">
        <pc:chgData name="昆翰 林" userId="fa956a882da18cd3" providerId="LiveId" clId="{2871EC2A-17F7-45F9-875A-6B03AAC3E336}" dt="2022-09-30T02:33:33.493" v="341" actId="47"/>
        <pc:sldMkLst>
          <pc:docMk/>
          <pc:sldMk cId="2314535083" sldId="514"/>
        </pc:sldMkLst>
      </pc:sldChg>
      <pc:sldChg chg="del">
        <pc:chgData name="昆翰 林" userId="fa956a882da18cd3" providerId="LiveId" clId="{2871EC2A-17F7-45F9-875A-6B03AAC3E336}" dt="2022-09-30T02:33:33.493" v="341" actId="47"/>
        <pc:sldMkLst>
          <pc:docMk/>
          <pc:sldMk cId="297533026" sldId="515"/>
        </pc:sldMkLst>
      </pc:sldChg>
      <pc:sldChg chg="addSp delSp modSp mod">
        <pc:chgData name="昆翰 林" userId="fa956a882da18cd3" providerId="LiveId" clId="{2871EC2A-17F7-45F9-875A-6B03AAC3E336}" dt="2022-09-30T02:09:02.735" v="61"/>
        <pc:sldMkLst>
          <pc:docMk/>
          <pc:sldMk cId="1438930334" sldId="516"/>
        </pc:sldMkLst>
        <pc:spChg chg="add mod">
          <ac:chgData name="昆翰 林" userId="fa956a882da18cd3" providerId="LiveId" clId="{2871EC2A-17F7-45F9-875A-6B03AAC3E336}" dt="2022-09-30T02:09:02.735" v="61"/>
          <ac:spMkLst>
            <pc:docMk/>
            <pc:sldMk cId="1438930334" sldId="516"/>
            <ac:spMk id="2" creationId="{FEFCBF01-D028-DB36-D912-2EEC04E1C565}"/>
          </ac:spMkLst>
        </pc:spChg>
        <pc:spChg chg="add mod">
          <ac:chgData name="昆翰 林" userId="fa956a882da18cd3" providerId="LiveId" clId="{2871EC2A-17F7-45F9-875A-6B03AAC3E336}" dt="2022-09-30T02:09:02.735" v="61"/>
          <ac:spMkLst>
            <pc:docMk/>
            <pc:sldMk cId="1438930334" sldId="516"/>
            <ac:spMk id="3" creationId="{C31C3CEF-4067-2B4A-10B8-221B2FE2527E}"/>
          </ac:spMkLst>
        </pc:spChg>
        <pc:spChg chg="add mod">
          <ac:chgData name="昆翰 林" userId="fa956a882da18cd3" providerId="LiveId" clId="{2871EC2A-17F7-45F9-875A-6B03AAC3E336}" dt="2022-09-30T02:09:02.735" v="61"/>
          <ac:spMkLst>
            <pc:docMk/>
            <pc:sldMk cId="1438930334" sldId="516"/>
            <ac:spMk id="6" creationId="{C2664A7B-DE22-E2AA-7739-3013A534ED4E}"/>
          </ac:spMkLst>
        </pc:spChg>
        <pc:spChg chg="mod">
          <ac:chgData name="昆翰 林" userId="fa956a882da18cd3" providerId="LiveId" clId="{2871EC2A-17F7-45F9-875A-6B03AAC3E336}" dt="2022-09-30T02:08:54.536" v="59"/>
          <ac:spMkLst>
            <pc:docMk/>
            <pc:sldMk cId="1438930334" sldId="516"/>
            <ac:spMk id="11" creationId="{2D5497F1-4D8F-4C4D-A4A3-29DEBA832C37}"/>
          </ac:spMkLst>
        </pc:spChg>
        <pc:picChg chg="del">
          <ac:chgData name="昆翰 林" userId="fa956a882da18cd3" providerId="LiveId" clId="{2871EC2A-17F7-45F9-875A-6B03AAC3E336}" dt="2022-09-30T02:09:02.405" v="60" actId="478"/>
          <ac:picMkLst>
            <pc:docMk/>
            <pc:sldMk cId="1438930334" sldId="516"/>
            <ac:picMk id="9" creationId="{E400E22B-A934-C8AF-3978-A163CD2D7DE2}"/>
          </ac:picMkLst>
        </pc:picChg>
      </pc:sldChg>
      <pc:sldChg chg="add">
        <pc:chgData name="昆翰 林" userId="fa956a882da18cd3" providerId="LiveId" clId="{2871EC2A-17F7-45F9-875A-6B03AAC3E336}" dt="2022-09-30T02:17:44.585" v="140"/>
        <pc:sldMkLst>
          <pc:docMk/>
          <pc:sldMk cId="1141868934" sldId="517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3834933771" sldId="517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423350052" sldId="518"/>
        </pc:sldMkLst>
      </pc:sldChg>
      <pc:sldChg chg="addSp delSp modSp add mod">
        <pc:chgData name="昆翰 林" userId="fa956a882da18cd3" providerId="LiveId" clId="{2871EC2A-17F7-45F9-875A-6B03AAC3E336}" dt="2022-09-30T02:47:13.866" v="347"/>
        <pc:sldMkLst>
          <pc:docMk/>
          <pc:sldMk cId="1485984168" sldId="518"/>
        </pc:sldMkLst>
        <pc:spChg chg="add mod">
          <ac:chgData name="昆翰 林" userId="fa956a882da18cd3" providerId="LiveId" clId="{2871EC2A-17F7-45F9-875A-6B03AAC3E336}" dt="2022-09-30T02:42:01.346" v="345"/>
          <ac:spMkLst>
            <pc:docMk/>
            <pc:sldMk cId="1485984168" sldId="518"/>
            <ac:spMk id="2" creationId="{6739DD06-D6E6-A8B6-1F28-73D4D84A14B3}"/>
          </ac:spMkLst>
        </pc:spChg>
        <pc:spChg chg="add mod">
          <ac:chgData name="昆翰 林" userId="fa956a882da18cd3" providerId="LiveId" clId="{2871EC2A-17F7-45F9-875A-6B03AAC3E336}" dt="2022-09-30T02:42:01.346" v="345"/>
          <ac:spMkLst>
            <pc:docMk/>
            <pc:sldMk cId="1485984168" sldId="518"/>
            <ac:spMk id="3" creationId="{4BA391FA-39FE-224C-96DB-3D60E4FD23FB}"/>
          </ac:spMkLst>
        </pc:spChg>
        <pc:spChg chg="add mod">
          <ac:chgData name="昆翰 林" userId="fa956a882da18cd3" providerId="LiveId" clId="{2871EC2A-17F7-45F9-875A-6B03AAC3E336}" dt="2022-09-30T02:42:01.346" v="345"/>
          <ac:spMkLst>
            <pc:docMk/>
            <pc:sldMk cId="1485984168" sldId="518"/>
            <ac:spMk id="6" creationId="{1BCE5411-2710-8DB4-D49D-864B2706866F}"/>
          </ac:spMkLst>
        </pc:spChg>
        <pc:spChg chg="del">
          <ac:chgData name="昆翰 林" userId="fa956a882da18cd3" providerId="LiveId" clId="{2871EC2A-17F7-45F9-875A-6B03AAC3E336}" dt="2022-09-30T02:41:56.642" v="344" actId="478"/>
          <ac:spMkLst>
            <pc:docMk/>
            <pc:sldMk cId="1485984168" sldId="518"/>
            <ac:spMk id="10" creationId="{220291E3-4A0F-FC88-90E2-DA7E6FB3F09E}"/>
          </ac:spMkLst>
        </pc:spChg>
        <pc:spChg chg="mod">
          <ac:chgData name="昆翰 林" userId="fa956a882da18cd3" providerId="LiveId" clId="{2871EC2A-17F7-45F9-875A-6B03AAC3E336}" dt="2022-09-30T02:41:47.955" v="343"/>
          <ac:spMkLst>
            <pc:docMk/>
            <pc:sldMk cId="1485984168" sldId="518"/>
            <ac:spMk id="11" creationId="{2D5497F1-4D8F-4C4D-A4A3-29DEBA832C37}"/>
          </ac:spMkLst>
        </pc:spChg>
        <pc:spChg chg="add mod">
          <ac:chgData name="昆翰 林" userId="fa956a882da18cd3" providerId="LiveId" clId="{2871EC2A-17F7-45F9-875A-6B03AAC3E336}" dt="2022-09-30T02:42:01.346" v="345"/>
          <ac:spMkLst>
            <pc:docMk/>
            <pc:sldMk cId="1485984168" sldId="518"/>
            <ac:spMk id="12" creationId="{87734554-ADA7-8F8A-C25E-3FD5FB2811A0}"/>
          </ac:spMkLst>
        </pc:spChg>
        <pc:spChg chg="del">
          <ac:chgData name="昆翰 林" userId="fa956a882da18cd3" providerId="LiveId" clId="{2871EC2A-17F7-45F9-875A-6B03AAC3E336}" dt="2022-09-30T02:41:56.642" v="344" actId="478"/>
          <ac:spMkLst>
            <pc:docMk/>
            <pc:sldMk cId="1485984168" sldId="518"/>
            <ac:spMk id="13" creationId="{173273AE-72FE-738B-48F0-743F68ED203C}"/>
          </ac:spMkLst>
        </pc:spChg>
        <pc:spChg chg="add mod">
          <ac:chgData name="昆翰 林" userId="fa956a882da18cd3" providerId="LiveId" clId="{2871EC2A-17F7-45F9-875A-6B03AAC3E336}" dt="2022-09-30T02:42:01.346" v="345"/>
          <ac:spMkLst>
            <pc:docMk/>
            <pc:sldMk cId="1485984168" sldId="518"/>
            <ac:spMk id="14" creationId="{FDDF016F-C3CB-3041-66FF-205A5D12E54A}"/>
          </ac:spMkLst>
        </pc:spChg>
        <pc:spChg chg="add mod">
          <ac:chgData name="昆翰 林" userId="fa956a882da18cd3" providerId="LiveId" clId="{2871EC2A-17F7-45F9-875A-6B03AAC3E336}" dt="2022-09-30T02:42:01.346" v="345"/>
          <ac:spMkLst>
            <pc:docMk/>
            <pc:sldMk cId="1485984168" sldId="518"/>
            <ac:spMk id="17" creationId="{E8DC9C9B-FE2C-B357-FD92-B123F8AE190A}"/>
          </ac:spMkLst>
        </pc:spChg>
        <pc:spChg chg="add mod">
          <ac:chgData name="昆翰 林" userId="fa956a882da18cd3" providerId="LiveId" clId="{2871EC2A-17F7-45F9-875A-6B03AAC3E336}" dt="2022-09-30T02:42:01.346" v="345"/>
          <ac:spMkLst>
            <pc:docMk/>
            <pc:sldMk cId="1485984168" sldId="518"/>
            <ac:spMk id="18" creationId="{D6C4C59C-502D-C179-6BCF-788E1AEBB790}"/>
          </ac:spMkLst>
        </pc:spChg>
        <pc:spChg chg="add mod">
          <ac:chgData name="昆翰 林" userId="fa956a882da18cd3" providerId="LiveId" clId="{2871EC2A-17F7-45F9-875A-6B03AAC3E336}" dt="2022-09-30T02:42:01.346" v="345"/>
          <ac:spMkLst>
            <pc:docMk/>
            <pc:sldMk cId="1485984168" sldId="518"/>
            <ac:spMk id="19" creationId="{949F0F1F-AE2E-9678-FBCB-DB70C8AA3198}"/>
          </ac:spMkLst>
        </pc:spChg>
        <pc:spChg chg="add mod">
          <ac:chgData name="昆翰 林" userId="fa956a882da18cd3" providerId="LiveId" clId="{2871EC2A-17F7-45F9-875A-6B03AAC3E336}" dt="2022-09-30T02:42:01.346" v="345"/>
          <ac:spMkLst>
            <pc:docMk/>
            <pc:sldMk cId="1485984168" sldId="518"/>
            <ac:spMk id="20" creationId="{0AD6B8FD-2BB2-A558-789D-0634DD463F61}"/>
          </ac:spMkLst>
        </pc:spChg>
        <pc:spChg chg="add del mod">
          <ac:chgData name="昆翰 林" userId="fa956a882da18cd3" providerId="LiveId" clId="{2871EC2A-17F7-45F9-875A-6B03AAC3E336}" dt="2022-09-30T02:47:13.866" v="347"/>
          <ac:spMkLst>
            <pc:docMk/>
            <pc:sldMk cId="1485984168" sldId="518"/>
            <ac:spMk id="21" creationId="{5D0DD5BA-BF5C-BDD0-8D87-42A668D73C3F}"/>
          </ac:spMkLst>
        </pc:spChg>
        <pc:spChg chg="add del mod">
          <ac:chgData name="昆翰 林" userId="fa956a882da18cd3" providerId="LiveId" clId="{2871EC2A-17F7-45F9-875A-6B03AAC3E336}" dt="2022-09-30T02:47:13.866" v="347"/>
          <ac:spMkLst>
            <pc:docMk/>
            <pc:sldMk cId="1485984168" sldId="518"/>
            <ac:spMk id="22" creationId="{3AD64972-835E-29B0-FCC8-001B1670C24B}"/>
          </ac:spMkLst>
        </pc:spChg>
        <pc:spChg chg="add del mod">
          <ac:chgData name="昆翰 林" userId="fa956a882da18cd3" providerId="LiveId" clId="{2871EC2A-17F7-45F9-875A-6B03AAC3E336}" dt="2022-09-30T02:47:13.866" v="347"/>
          <ac:spMkLst>
            <pc:docMk/>
            <pc:sldMk cId="1485984168" sldId="518"/>
            <ac:spMk id="23" creationId="{76B2F73F-6394-88A0-23AD-F588E7EEA48D}"/>
          </ac:spMkLst>
        </pc:spChg>
        <pc:spChg chg="add del mod">
          <ac:chgData name="昆翰 林" userId="fa956a882da18cd3" providerId="LiveId" clId="{2871EC2A-17F7-45F9-875A-6B03AAC3E336}" dt="2022-09-30T02:47:13.866" v="347"/>
          <ac:spMkLst>
            <pc:docMk/>
            <pc:sldMk cId="1485984168" sldId="518"/>
            <ac:spMk id="24" creationId="{0F31F175-8DA5-44E0-A9A8-72B9E2F5482A}"/>
          </ac:spMkLst>
        </pc:spChg>
        <pc:spChg chg="add del mod">
          <ac:chgData name="昆翰 林" userId="fa956a882da18cd3" providerId="LiveId" clId="{2871EC2A-17F7-45F9-875A-6B03AAC3E336}" dt="2022-09-30T02:47:13.866" v="347"/>
          <ac:spMkLst>
            <pc:docMk/>
            <pc:sldMk cId="1485984168" sldId="518"/>
            <ac:spMk id="25" creationId="{8DC12089-9FCA-DAEC-7E6D-A641509E7705}"/>
          </ac:spMkLst>
        </pc:spChg>
        <pc:spChg chg="add del mod">
          <ac:chgData name="昆翰 林" userId="fa956a882da18cd3" providerId="LiveId" clId="{2871EC2A-17F7-45F9-875A-6B03AAC3E336}" dt="2022-09-30T02:47:13.866" v="347"/>
          <ac:spMkLst>
            <pc:docMk/>
            <pc:sldMk cId="1485984168" sldId="518"/>
            <ac:spMk id="27" creationId="{E2959CF3-C96D-4795-0C36-D0B716E9C947}"/>
          </ac:spMkLst>
        </pc:spChg>
        <pc:spChg chg="add del mod">
          <ac:chgData name="昆翰 林" userId="fa956a882da18cd3" providerId="LiveId" clId="{2871EC2A-17F7-45F9-875A-6B03AAC3E336}" dt="2022-09-30T02:47:13.866" v="347"/>
          <ac:spMkLst>
            <pc:docMk/>
            <pc:sldMk cId="1485984168" sldId="518"/>
            <ac:spMk id="28" creationId="{077AE2D7-1D31-72C7-C3B5-3D9FC1918CB4}"/>
          </ac:spMkLst>
        </pc:spChg>
        <pc:spChg chg="add del mod">
          <ac:chgData name="昆翰 林" userId="fa956a882da18cd3" providerId="LiveId" clId="{2871EC2A-17F7-45F9-875A-6B03AAC3E336}" dt="2022-09-30T02:47:13.866" v="347"/>
          <ac:spMkLst>
            <pc:docMk/>
            <pc:sldMk cId="1485984168" sldId="518"/>
            <ac:spMk id="29" creationId="{B739C022-28C5-10C9-9A05-EAE7994579BD}"/>
          </ac:spMkLst>
        </pc:spChg>
        <pc:spChg chg="add del mod">
          <ac:chgData name="昆翰 林" userId="fa956a882da18cd3" providerId="LiveId" clId="{2871EC2A-17F7-45F9-875A-6B03AAC3E336}" dt="2022-09-30T02:47:13.866" v="347"/>
          <ac:spMkLst>
            <pc:docMk/>
            <pc:sldMk cId="1485984168" sldId="518"/>
            <ac:spMk id="30" creationId="{DD6CF221-1243-9742-C85B-7A830CD4B4ED}"/>
          </ac:spMkLst>
        </pc:spChg>
        <pc:picChg chg="del">
          <ac:chgData name="昆翰 林" userId="fa956a882da18cd3" providerId="LiveId" clId="{2871EC2A-17F7-45F9-875A-6B03AAC3E336}" dt="2022-09-30T02:41:56.642" v="344" actId="478"/>
          <ac:picMkLst>
            <pc:docMk/>
            <pc:sldMk cId="1485984168" sldId="518"/>
            <ac:picMk id="9" creationId="{E1168881-D501-4AAF-9F39-8FDCEB4B5DE2}"/>
          </ac:picMkLst>
        </pc:picChg>
        <pc:cxnChg chg="add mod">
          <ac:chgData name="昆翰 林" userId="fa956a882da18cd3" providerId="LiveId" clId="{2871EC2A-17F7-45F9-875A-6B03AAC3E336}" dt="2022-09-30T02:42:01.346" v="345"/>
          <ac:cxnSpMkLst>
            <pc:docMk/>
            <pc:sldMk cId="1485984168" sldId="518"/>
            <ac:cxnSpMk id="16" creationId="{7A5E49C3-1334-5E33-0C8C-10B3E55904E3}"/>
          </ac:cxnSpMkLst>
        </pc:cxnChg>
        <pc:cxnChg chg="add del mod">
          <ac:chgData name="昆翰 林" userId="fa956a882da18cd3" providerId="LiveId" clId="{2871EC2A-17F7-45F9-875A-6B03AAC3E336}" dt="2022-09-30T02:47:13.866" v="347"/>
          <ac:cxnSpMkLst>
            <pc:docMk/>
            <pc:sldMk cId="1485984168" sldId="518"/>
            <ac:cxnSpMk id="26" creationId="{AB5CD4CA-B347-CF07-4844-04B634731832}"/>
          </ac:cxnSpMkLst>
        </pc:cxnChg>
      </pc:sldChg>
      <pc:sldChg chg="delSp modSp add del mod">
        <pc:chgData name="昆翰 林" userId="fa956a882da18cd3" providerId="LiveId" clId="{2871EC2A-17F7-45F9-875A-6B03AAC3E336}" dt="2022-09-30T02:47:37.127" v="363" actId="47"/>
        <pc:sldMkLst>
          <pc:docMk/>
          <pc:sldMk cId="704613742" sldId="519"/>
        </pc:sldMkLst>
        <pc:spChg chg="del">
          <ac:chgData name="昆翰 林" userId="fa956a882da18cd3" providerId="LiveId" clId="{2871EC2A-17F7-45F9-875A-6B03AAC3E336}" dt="2022-09-30T02:47:18.140" v="349" actId="478"/>
          <ac:spMkLst>
            <pc:docMk/>
            <pc:sldMk cId="704613742" sldId="519"/>
            <ac:spMk id="2" creationId="{6739DD06-D6E6-A8B6-1F28-73D4D84A14B3}"/>
          </ac:spMkLst>
        </pc:spChg>
        <pc:spChg chg="del">
          <ac:chgData name="昆翰 林" userId="fa956a882da18cd3" providerId="LiveId" clId="{2871EC2A-17F7-45F9-875A-6B03AAC3E336}" dt="2022-09-30T02:47:18.140" v="349" actId="478"/>
          <ac:spMkLst>
            <pc:docMk/>
            <pc:sldMk cId="704613742" sldId="519"/>
            <ac:spMk id="3" creationId="{4BA391FA-39FE-224C-96DB-3D60E4FD23FB}"/>
          </ac:spMkLst>
        </pc:spChg>
        <pc:spChg chg="del">
          <ac:chgData name="昆翰 林" userId="fa956a882da18cd3" providerId="LiveId" clId="{2871EC2A-17F7-45F9-875A-6B03AAC3E336}" dt="2022-09-30T02:47:18.140" v="349" actId="478"/>
          <ac:spMkLst>
            <pc:docMk/>
            <pc:sldMk cId="704613742" sldId="519"/>
            <ac:spMk id="6" creationId="{1BCE5411-2710-8DB4-D49D-864B2706866F}"/>
          </ac:spMkLst>
        </pc:spChg>
        <pc:spChg chg="del">
          <ac:chgData name="昆翰 林" userId="fa956a882da18cd3" providerId="LiveId" clId="{2871EC2A-17F7-45F9-875A-6B03AAC3E336}" dt="2022-09-30T02:47:19.897" v="350" actId="478"/>
          <ac:spMkLst>
            <pc:docMk/>
            <pc:sldMk cId="704613742" sldId="519"/>
            <ac:spMk id="11" creationId="{2D5497F1-4D8F-4C4D-A4A3-29DEBA832C37}"/>
          </ac:spMkLst>
        </pc:spChg>
        <pc:spChg chg="del">
          <ac:chgData name="昆翰 林" userId="fa956a882da18cd3" providerId="LiveId" clId="{2871EC2A-17F7-45F9-875A-6B03AAC3E336}" dt="2022-09-30T02:47:18.140" v="349" actId="478"/>
          <ac:spMkLst>
            <pc:docMk/>
            <pc:sldMk cId="704613742" sldId="519"/>
            <ac:spMk id="12" creationId="{87734554-ADA7-8F8A-C25E-3FD5FB2811A0}"/>
          </ac:spMkLst>
        </pc:spChg>
        <pc:spChg chg="del">
          <ac:chgData name="昆翰 林" userId="fa956a882da18cd3" providerId="LiveId" clId="{2871EC2A-17F7-45F9-875A-6B03AAC3E336}" dt="2022-09-30T02:47:18.140" v="349" actId="478"/>
          <ac:spMkLst>
            <pc:docMk/>
            <pc:sldMk cId="704613742" sldId="519"/>
            <ac:spMk id="14" creationId="{FDDF016F-C3CB-3041-66FF-205A5D12E54A}"/>
          </ac:spMkLst>
        </pc:spChg>
        <pc:spChg chg="del">
          <ac:chgData name="昆翰 林" userId="fa956a882da18cd3" providerId="LiveId" clId="{2871EC2A-17F7-45F9-875A-6B03AAC3E336}" dt="2022-09-30T02:47:18.140" v="349" actId="478"/>
          <ac:spMkLst>
            <pc:docMk/>
            <pc:sldMk cId="704613742" sldId="519"/>
            <ac:spMk id="17" creationId="{E8DC9C9B-FE2C-B357-FD92-B123F8AE190A}"/>
          </ac:spMkLst>
        </pc:spChg>
        <pc:spChg chg="del">
          <ac:chgData name="昆翰 林" userId="fa956a882da18cd3" providerId="LiveId" clId="{2871EC2A-17F7-45F9-875A-6B03AAC3E336}" dt="2022-09-30T02:47:18.140" v="349" actId="478"/>
          <ac:spMkLst>
            <pc:docMk/>
            <pc:sldMk cId="704613742" sldId="519"/>
            <ac:spMk id="18" creationId="{D6C4C59C-502D-C179-6BCF-788E1AEBB790}"/>
          </ac:spMkLst>
        </pc:spChg>
        <pc:spChg chg="del">
          <ac:chgData name="昆翰 林" userId="fa956a882da18cd3" providerId="LiveId" clId="{2871EC2A-17F7-45F9-875A-6B03AAC3E336}" dt="2022-09-30T02:47:18.140" v="349" actId="478"/>
          <ac:spMkLst>
            <pc:docMk/>
            <pc:sldMk cId="704613742" sldId="519"/>
            <ac:spMk id="19" creationId="{949F0F1F-AE2E-9678-FBCB-DB70C8AA3198}"/>
          </ac:spMkLst>
        </pc:spChg>
        <pc:spChg chg="del">
          <ac:chgData name="昆翰 林" userId="fa956a882da18cd3" providerId="LiveId" clId="{2871EC2A-17F7-45F9-875A-6B03AAC3E336}" dt="2022-09-30T02:47:18.140" v="349" actId="478"/>
          <ac:spMkLst>
            <pc:docMk/>
            <pc:sldMk cId="704613742" sldId="519"/>
            <ac:spMk id="20" creationId="{0AD6B8FD-2BB2-A558-789D-0634DD463F61}"/>
          </ac:spMkLst>
        </pc:spChg>
        <pc:cxnChg chg="del mod">
          <ac:chgData name="昆翰 林" userId="fa956a882da18cd3" providerId="LiveId" clId="{2871EC2A-17F7-45F9-875A-6B03AAC3E336}" dt="2022-09-30T02:47:18.140" v="349" actId="478"/>
          <ac:cxnSpMkLst>
            <pc:docMk/>
            <pc:sldMk cId="704613742" sldId="519"/>
            <ac:cxnSpMk id="16" creationId="{7A5E49C3-1334-5E33-0C8C-10B3E55904E3}"/>
          </ac:cxnSpMkLst>
        </pc:cxnChg>
      </pc:sldChg>
      <pc:sldChg chg="addSp delSp modSp add mod">
        <pc:chgData name="昆翰 林" userId="fa956a882da18cd3" providerId="LiveId" clId="{2871EC2A-17F7-45F9-875A-6B03AAC3E336}" dt="2022-09-30T02:47:58.828" v="379"/>
        <pc:sldMkLst>
          <pc:docMk/>
          <pc:sldMk cId="2694133000" sldId="519"/>
        </pc:sldMkLst>
        <pc:spChg chg="del">
          <ac:chgData name="昆翰 林" userId="fa956a882da18cd3" providerId="LiveId" clId="{2871EC2A-17F7-45F9-875A-6B03AAC3E336}" dt="2022-09-30T02:47:42.397" v="365" actId="478"/>
          <ac:spMkLst>
            <pc:docMk/>
            <pc:sldMk cId="2694133000" sldId="519"/>
            <ac:spMk id="2" creationId="{6739DD06-D6E6-A8B6-1F28-73D4D84A14B3}"/>
          </ac:spMkLst>
        </pc:spChg>
        <pc:spChg chg="del">
          <ac:chgData name="昆翰 林" userId="fa956a882da18cd3" providerId="LiveId" clId="{2871EC2A-17F7-45F9-875A-6B03AAC3E336}" dt="2022-09-30T02:47:42.397" v="365" actId="478"/>
          <ac:spMkLst>
            <pc:docMk/>
            <pc:sldMk cId="2694133000" sldId="519"/>
            <ac:spMk id="3" creationId="{4BA391FA-39FE-224C-96DB-3D60E4FD23FB}"/>
          </ac:spMkLst>
        </pc:spChg>
        <pc:spChg chg="del">
          <ac:chgData name="昆翰 林" userId="fa956a882da18cd3" providerId="LiveId" clId="{2871EC2A-17F7-45F9-875A-6B03AAC3E336}" dt="2022-09-30T02:47:42.397" v="365" actId="478"/>
          <ac:spMkLst>
            <pc:docMk/>
            <pc:sldMk cId="2694133000" sldId="519"/>
            <ac:spMk id="6" creationId="{1BCE5411-2710-8DB4-D49D-864B2706866F}"/>
          </ac:spMkLst>
        </pc:spChg>
        <pc:spChg chg="add mod">
          <ac:chgData name="昆翰 林" userId="fa956a882da18cd3" providerId="LiveId" clId="{2871EC2A-17F7-45F9-875A-6B03AAC3E336}" dt="2022-09-30T02:47:58.828" v="379"/>
          <ac:spMkLst>
            <pc:docMk/>
            <pc:sldMk cId="2694133000" sldId="519"/>
            <ac:spMk id="10" creationId="{4992C03C-6BF8-F42E-2933-48CF7C42EF9E}"/>
          </ac:spMkLst>
        </pc:spChg>
        <pc:spChg chg="mod">
          <ac:chgData name="昆翰 林" userId="fa956a882da18cd3" providerId="LiveId" clId="{2871EC2A-17F7-45F9-875A-6B03AAC3E336}" dt="2022-09-30T02:47:52.503" v="378"/>
          <ac:spMkLst>
            <pc:docMk/>
            <pc:sldMk cId="2694133000" sldId="519"/>
            <ac:spMk id="11" creationId="{2D5497F1-4D8F-4C4D-A4A3-29DEBA832C37}"/>
          </ac:spMkLst>
        </pc:spChg>
        <pc:spChg chg="del">
          <ac:chgData name="昆翰 林" userId="fa956a882da18cd3" providerId="LiveId" clId="{2871EC2A-17F7-45F9-875A-6B03AAC3E336}" dt="2022-09-30T02:47:42.397" v="365" actId="478"/>
          <ac:spMkLst>
            <pc:docMk/>
            <pc:sldMk cId="2694133000" sldId="519"/>
            <ac:spMk id="12" creationId="{87734554-ADA7-8F8A-C25E-3FD5FB2811A0}"/>
          </ac:spMkLst>
        </pc:spChg>
        <pc:spChg chg="add mod">
          <ac:chgData name="昆翰 林" userId="fa956a882da18cd3" providerId="LiveId" clId="{2871EC2A-17F7-45F9-875A-6B03AAC3E336}" dt="2022-09-30T02:47:58.828" v="379"/>
          <ac:spMkLst>
            <pc:docMk/>
            <pc:sldMk cId="2694133000" sldId="519"/>
            <ac:spMk id="13" creationId="{23B49E2C-EF20-7A61-6C78-7FE4ED2180E8}"/>
          </ac:spMkLst>
        </pc:spChg>
        <pc:spChg chg="del">
          <ac:chgData name="昆翰 林" userId="fa956a882da18cd3" providerId="LiveId" clId="{2871EC2A-17F7-45F9-875A-6B03AAC3E336}" dt="2022-09-30T02:47:42.397" v="365" actId="478"/>
          <ac:spMkLst>
            <pc:docMk/>
            <pc:sldMk cId="2694133000" sldId="519"/>
            <ac:spMk id="14" creationId="{FDDF016F-C3CB-3041-66FF-205A5D12E54A}"/>
          </ac:spMkLst>
        </pc:spChg>
        <pc:spChg chg="del">
          <ac:chgData name="昆翰 林" userId="fa956a882da18cd3" providerId="LiveId" clId="{2871EC2A-17F7-45F9-875A-6B03AAC3E336}" dt="2022-09-30T02:47:42.397" v="365" actId="478"/>
          <ac:spMkLst>
            <pc:docMk/>
            <pc:sldMk cId="2694133000" sldId="519"/>
            <ac:spMk id="17" creationId="{E8DC9C9B-FE2C-B357-FD92-B123F8AE190A}"/>
          </ac:spMkLst>
        </pc:spChg>
        <pc:spChg chg="del">
          <ac:chgData name="昆翰 林" userId="fa956a882da18cd3" providerId="LiveId" clId="{2871EC2A-17F7-45F9-875A-6B03AAC3E336}" dt="2022-09-30T02:47:42.397" v="365" actId="478"/>
          <ac:spMkLst>
            <pc:docMk/>
            <pc:sldMk cId="2694133000" sldId="519"/>
            <ac:spMk id="18" creationId="{D6C4C59C-502D-C179-6BCF-788E1AEBB790}"/>
          </ac:spMkLst>
        </pc:spChg>
        <pc:spChg chg="del">
          <ac:chgData name="昆翰 林" userId="fa956a882da18cd3" providerId="LiveId" clId="{2871EC2A-17F7-45F9-875A-6B03AAC3E336}" dt="2022-09-30T02:47:42.397" v="365" actId="478"/>
          <ac:spMkLst>
            <pc:docMk/>
            <pc:sldMk cId="2694133000" sldId="519"/>
            <ac:spMk id="19" creationId="{949F0F1F-AE2E-9678-FBCB-DB70C8AA3198}"/>
          </ac:spMkLst>
        </pc:spChg>
        <pc:spChg chg="del">
          <ac:chgData name="昆翰 林" userId="fa956a882da18cd3" providerId="LiveId" clId="{2871EC2A-17F7-45F9-875A-6B03AAC3E336}" dt="2022-09-30T02:47:42.397" v="365" actId="478"/>
          <ac:spMkLst>
            <pc:docMk/>
            <pc:sldMk cId="2694133000" sldId="519"/>
            <ac:spMk id="20" creationId="{0AD6B8FD-2BB2-A558-789D-0634DD463F61}"/>
          </ac:spMkLst>
        </pc:spChg>
        <pc:spChg chg="add mod">
          <ac:chgData name="昆翰 林" userId="fa956a882da18cd3" providerId="LiveId" clId="{2871EC2A-17F7-45F9-875A-6B03AAC3E336}" dt="2022-09-30T02:47:58.828" v="379"/>
          <ac:spMkLst>
            <pc:docMk/>
            <pc:sldMk cId="2694133000" sldId="519"/>
            <ac:spMk id="21" creationId="{F8F137DA-9750-9ECD-F517-E2DFCBDE5167}"/>
          </ac:spMkLst>
        </pc:spChg>
        <pc:spChg chg="add mod">
          <ac:chgData name="昆翰 林" userId="fa956a882da18cd3" providerId="LiveId" clId="{2871EC2A-17F7-45F9-875A-6B03AAC3E336}" dt="2022-09-30T02:47:58.828" v="379"/>
          <ac:spMkLst>
            <pc:docMk/>
            <pc:sldMk cId="2694133000" sldId="519"/>
            <ac:spMk id="22" creationId="{D8A6AE6B-FF29-F242-8665-48B8BDF79ED1}"/>
          </ac:spMkLst>
        </pc:spChg>
        <pc:picChg chg="add mod">
          <ac:chgData name="昆翰 林" userId="fa956a882da18cd3" providerId="LiveId" clId="{2871EC2A-17F7-45F9-875A-6B03AAC3E336}" dt="2022-09-30T02:47:58.828" v="379"/>
          <ac:picMkLst>
            <pc:docMk/>
            <pc:sldMk cId="2694133000" sldId="519"/>
            <ac:picMk id="9" creationId="{74BA4568-C420-7F21-90FD-470693E0FC9B}"/>
          </ac:picMkLst>
        </pc:picChg>
        <pc:cxnChg chg="del mod">
          <ac:chgData name="昆翰 林" userId="fa956a882da18cd3" providerId="LiveId" clId="{2871EC2A-17F7-45F9-875A-6B03AAC3E336}" dt="2022-09-30T02:47:42.397" v="365" actId="478"/>
          <ac:cxnSpMkLst>
            <pc:docMk/>
            <pc:sldMk cId="2694133000" sldId="519"/>
            <ac:cxnSpMk id="16" creationId="{7A5E49C3-1334-5E33-0C8C-10B3E55904E3}"/>
          </ac:cxnSpMkLst>
        </pc:cxnChg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3980534707" sldId="519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451139851" sldId="520"/>
        </pc:sldMkLst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3754405173" sldId="520"/>
        </pc:sldMkLst>
      </pc:sldChg>
      <pc:sldChg chg="addSp modSp add del mod">
        <pc:chgData name="昆翰 林" userId="fa956a882da18cd3" providerId="LiveId" clId="{2871EC2A-17F7-45F9-875A-6B03AAC3E336}" dt="2022-10-03T08:39:44.502" v="7586" actId="47"/>
        <pc:sldMkLst>
          <pc:docMk/>
          <pc:sldMk cId="3790808938" sldId="520"/>
        </pc:sldMkLst>
        <pc:spChg chg="add mod">
          <ac:chgData name="昆翰 林" userId="fa956a882da18cd3" providerId="LiveId" clId="{2871EC2A-17F7-45F9-875A-6B03AAC3E336}" dt="2022-09-30T02:48:17.167" v="381"/>
          <ac:spMkLst>
            <pc:docMk/>
            <pc:sldMk cId="3790808938" sldId="520"/>
            <ac:spMk id="2" creationId="{C6468AFD-2C7D-E37C-7958-23BEDE756E68}"/>
          </ac:spMkLst>
        </pc:spChg>
        <pc:spChg chg="add mod">
          <ac:chgData name="昆翰 林" userId="fa956a882da18cd3" providerId="LiveId" clId="{2871EC2A-17F7-45F9-875A-6B03AAC3E336}" dt="2022-09-30T02:48:17.167" v="381"/>
          <ac:spMkLst>
            <pc:docMk/>
            <pc:sldMk cId="3790808938" sldId="520"/>
            <ac:spMk id="6" creationId="{03B8841C-E532-D83F-6E8F-636B526F2107}"/>
          </ac:spMkLst>
        </pc:spChg>
        <pc:spChg chg="mod">
          <ac:chgData name="昆翰 林" userId="fa956a882da18cd3" providerId="LiveId" clId="{2871EC2A-17F7-45F9-875A-6B03AAC3E336}" dt="2022-10-01T12:05:47.195" v="436" actId="207"/>
          <ac:spMkLst>
            <pc:docMk/>
            <pc:sldMk cId="3790808938" sldId="520"/>
            <ac:spMk id="11" creationId="{2D5497F1-4D8F-4C4D-A4A3-29DEBA832C37}"/>
          </ac:spMkLst>
        </pc:spChg>
        <pc:picChg chg="add mod">
          <ac:chgData name="昆翰 林" userId="fa956a882da18cd3" providerId="LiveId" clId="{2871EC2A-17F7-45F9-875A-6B03AAC3E336}" dt="2022-09-30T02:48:17.167" v="381"/>
          <ac:picMkLst>
            <pc:docMk/>
            <pc:sldMk cId="3790808938" sldId="520"/>
            <ac:picMk id="3" creationId="{8CFC2D06-2602-DC3E-8814-F00C9A4A1CB0}"/>
          </ac:picMkLst>
        </pc:picChg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1031718917" sldId="521"/>
        </pc:sldMkLst>
      </pc:sldChg>
      <pc:sldChg chg="addSp modSp add del mod ord">
        <pc:chgData name="昆翰 林" userId="fa956a882da18cd3" providerId="LiveId" clId="{2871EC2A-17F7-45F9-875A-6B03AAC3E336}" dt="2022-10-04T00:58:52.229" v="8785" actId="2696"/>
        <pc:sldMkLst>
          <pc:docMk/>
          <pc:sldMk cId="2822294654" sldId="521"/>
        </pc:sldMkLst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2" creationId="{919DE74C-4E49-323E-0649-B48C04AE43CF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3" creationId="{FFBAF764-D9C1-CD10-7C39-289372A65243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6" creationId="{D31E1B1F-075B-D6B8-8DA6-31B7EF77E9F6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9" creationId="{1B22C192-3875-4AAE-0F84-7D1ABDBA235D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10" creationId="{0DBDE0FB-F229-42AA-ED49-6BE0F50A676D}"/>
          </ac:spMkLst>
        </pc:spChg>
        <pc:spChg chg="mod">
          <ac:chgData name="昆翰 林" userId="fa956a882da18cd3" providerId="LiveId" clId="{2871EC2A-17F7-45F9-875A-6B03AAC3E336}" dt="2022-09-30T02:48:33.745" v="382"/>
          <ac:spMkLst>
            <pc:docMk/>
            <pc:sldMk cId="2822294654" sldId="521"/>
            <ac:spMk id="11" creationId="{2D5497F1-4D8F-4C4D-A4A3-29DEBA832C37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12" creationId="{76D988E2-0376-D59F-2FB3-FA56C1250C3A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13" creationId="{6DBD9E7A-15E5-D8D8-87EA-7895A8C4AB4F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14" creationId="{D8E14C88-4331-78A1-7A84-BD9FB615A798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16" creationId="{9497FD84-97F3-38B2-6BF6-4E38EBB57394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17" creationId="{0A08DBBC-FBFC-03EA-1E1A-15AE30833FC9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18" creationId="{F35B7315-9605-F1F7-F289-A4B29308577D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19" creationId="{AF16E3DD-3106-18E8-3175-75389A09BFB5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20" creationId="{893D044A-26C8-E543-78C0-862FABCB692D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21" creationId="{EED491BB-ECEE-FC1F-6162-378A82B40337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31" creationId="{32BDC372-2B53-2D3C-E15F-A6E2CF255E65}"/>
          </ac:spMkLst>
        </pc:spChg>
        <pc:spChg chg="add mod">
          <ac:chgData name="昆翰 林" userId="fa956a882da18cd3" providerId="LiveId" clId="{2871EC2A-17F7-45F9-875A-6B03AAC3E336}" dt="2022-09-30T02:48:38.227" v="383"/>
          <ac:spMkLst>
            <pc:docMk/>
            <pc:sldMk cId="2822294654" sldId="521"/>
            <ac:spMk id="32" creationId="{289CF811-0054-31A5-92A0-26B11337391C}"/>
          </ac:spMkLst>
        </pc:spChg>
        <pc:cxnChg chg="add mod">
          <ac:chgData name="昆翰 林" userId="fa956a882da18cd3" providerId="LiveId" clId="{2871EC2A-17F7-45F9-875A-6B03AAC3E336}" dt="2022-09-30T02:48:38.227" v="383"/>
          <ac:cxnSpMkLst>
            <pc:docMk/>
            <pc:sldMk cId="2822294654" sldId="521"/>
            <ac:cxnSpMk id="22" creationId="{67CE2F80-0552-AF87-3132-60270686D5C0}"/>
          </ac:cxnSpMkLst>
        </pc:cxnChg>
        <pc:cxnChg chg="add mod">
          <ac:chgData name="昆翰 林" userId="fa956a882da18cd3" providerId="LiveId" clId="{2871EC2A-17F7-45F9-875A-6B03AAC3E336}" dt="2022-09-30T02:48:38.227" v="383"/>
          <ac:cxnSpMkLst>
            <pc:docMk/>
            <pc:sldMk cId="2822294654" sldId="521"/>
            <ac:cxnSpMk id="23" creationId="{C4FE462E-4BD8-5FD5-4E9C-4A309548818D}"/>
          </ac:cxnSpMkLst>
        </pc:cxnChg>
        <pc:cxnChg chg="add mod">
          <ac:chgData name="昆翰 林" userId="fa956a882da18cd3" providerId="LiveId" clId="{2871EC2A-17F7-45F9-875A-6B03AAC3E336}" dt="2022-09-30T02:48:38.227" v="383"/>
          <ac:cxnSpMkLst>
            <pc:docMk/>
            <pc:sldMk cId="2822294654" sldId="521"/>
            <ac:cxnSpMk id="24" creationId="{69CBB17F-4051-5713-C909-DE2ADEBB839F}"/>
          </ac:cxnSpMkLst>
        </pc:cxnChg>
        <pc:cxnChg chg="add mod">
          <ac:chgData name="昆翰 林" userId="fa956a882da18cd3" providerId="LiveId" clId="{2871EC2A-17F7-45F9-875A-6B03AAC3E336}" dt="2022-09-30T02:48:38.227" v="383"/>
          <ac:cxnSpMkLst>
            <pc:docMk/>
            <pc:sldMk cId="2822294654" sldId="521"/>
            <ac:cxnSpMk id="25" creationId="{2C152684-1430-61BF-CDFA-4EF62BF0BA76}"/>
          </ac:cxnSpMkLst>
        </pc:cxnChg>
        <pc:cxnChg chg="add mod">
          <ac:chgData name="昆翰 林" userId="fa956a882da18cd3" providerId="LiveId" clId="{2871EC2A-17F7-45F9-875A-6B03AAC3E336}" dt="2022-09-30T02:48:38.227" v="383"/>
          <ac:cxnSpMkLst>
            <pc:docMk/>
            <pc:sldMk cId="2822294654" sldId="521"/>
            <ac:cxnSpMk id="26" creationId="{75FCF0E2-3792-0487-C5C6-3D5F318412E6}"/>
          </ac:cxnSpMkLst>
        </pc:cxnChg>
        <pc:cxnChg chg="add mod">
          <ac:chgData name="昆翰 林" userId="fa956a882da18cd3" providerId="LiveId" clId="{2871EC2A-17F7-45F9-875A-6B03AAC3E336}" dt="2022-09-30T02:48:38.227" v="383"/>
          <ac:cxnSpMkLst>
            <pc:docMk/>
            <pc:sldMk cId="2822294654" sldId="521"/>
            <ac:cxnSpMk id="27" creationId="{3A8F6F31-DC88-BEDA-21E3-578590C2EBE4}"/>
          </ac:cxnSpMkLst>
        </pc:cxnChg>
        <pc:cxnChg chg="add mod">
          <ac:chgData name="昆翰 林" userId="fa956a882da18cd3" providerId="LiveId" clId="{2871EC2A-17F7-45F9-875A-6B03AAC3E336}" dt="2022-09-30T02:48:38.227" v="383"/>
          <ac:cxnSpMkLst>
            <pc:docMk/>
            <pc:sldMk cId="2822294654" sldId="521"/>
            <ac:cxnSpMk id="28" creationId="{C95E2B6E-BB5E-9ADC-F168-C3B41E9A0CFC}"/>
          </ac:cxnSpMkLst>
        </pc:cxnChg>
        <pc:cxnChg chg="add mod">
          <ac:chgData name="昆翰 林" userId="fa956a882da18cd3" providerId="LiveId" clId="{2871EC2A-17F7-45F9-875A-6B03AAC3E336}" dt="2022-09-30T02:48:38.227" v="383"/>
          <ac:cxnSpMkLst>
            <pc:docMk/>
            <pc:sldMk cId="2822294654" sldId="521"/>
            <ac:cxnSpMk id="29" creationId="{83DC5854-2623-B49C-60D8-CDD2B0B696EC}"/>
          </ac:cxnSpMkLst>
        </pc:cxnChg>
        <pc:cxnChg chg="add mod">
          <ac:chgData name="昆翰 林" userId="fa956a882da18cd3" providerId="LiveId" clId="{2871EC2A-17F7-45F9-875A-6B03AAC3E336}" dt="2022-09-30T02:48:38.227" v="383"/>
          <ac:cxnSpMkLst>
            <pc:docMk/>
            <pc:sldMk cId="2822294654" sldId="521"/>
            <ac:cxnSpMk id="30" creationId="{F3D33496-B22B-96A8-BEC4-FF20A9CF9AD3}"/>
          </ac:cxnSpMkLst>
        </pc:cxnChg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3459243785" sldId="521"/>
        </pc:sldMkLst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1365808921" sldId="522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1592999743" sldId="522"/>
        </pc:sldMkLst>
      </pc:sldChg>
      <pc:sldChg chg="addSp modSp add mod">
        <pc:chgData name="昆翰 林" userId="fa956a882da18cd3" providerId="LiveId" clId="{2871EC2A-17F7-45F9-875A-6B03AAC3E336}" dt="2022-10-03T08:44:19.392" v="7710" actId="113"/>
        <pc:sldMkLst>
          <pc:docMk/>
          <pc:sldMk cId="2566672879" sldId="522"/>
        </pc:sldMkLst>
        <pc:spChg chg="mod">
          <ac:chgData name="昆翰 林" userId="fa956a882da18cd3" providerId="LiveId" clId="{2871EC2A-17F7-45F9-875A-6B03AAC3E336}" dt="2022-09-30T02:48:49.860" v="384"/>
          <ac:spMkLst>
            <pc:docMk/>
            <pc:sldMk cId="2566672879" sldId="522"/>
            <ac:spMk id="6" creationId="{EC135433-A0F1-0BD5-1F14-3C0AF4DC07F4}"/>
          </ac:spMkLst>
        </pc:spChg>
        <pc:spChg chg="mod">
          <ac:chgData name="昆翰 林" userId="fa956a882da18cd3" providerId="LiveId" clId="{2871EC2A-17F7-45F9-875A-6B03AAC3E336}" dt="2022-09-30T02:48:49.860" v="384"/>
          <ac:spMkLst>
            <pc:docMk/>
            <pc:sldMk cId="2566672879" sldId="522"/>
            <ac:spMk id="9" creationId="{5F055B07-C522-59FE-0E6F-B49E2C53EFE5}"/>
          </ac:spMkLst>
        </pc:spChg>
        <pc:spChg chg="mod">
          <ac:chgData name="昆翰 林" userId="fa956a882da18cd3" providerId="LiveId" clId="{2871EC2A-17F7-45F9-875A-6B03AAC3E336}" dt="2022-09-30T02:48:49.860" v="384"/>
          <ac:spMkLst>
            <pc:docMk/>
            <pc:sldMk cId="2566672879" sldId="522"/>
            <ac:spMk id="10" creationId="{25EABDE1-12D0-D69C-316F-7477CF2D5F86}"/>
          </ac:spMkLst>
        </pc:spChg>
        <pc:spChg chg="mod">
          <ac:chgData name="昆翰 林" userId="fa956a882da18cd3" providerId="LiveId" clId="{2871EC2A-17F7-45F9-875A-6B03AAC3E336}" dt="2022-10-03T08:43:26.038" v="7658" actId="20577"/>
          <ac:spMkLst>
            <pc:docMk/>
            <pc:sldMk cId="2566672879" sldId="522"/>
            <ac:spMk id="11" creationId="{2D5497F1-4D8F-4C4D-A4A3-29DEBA832C37}"/>
          </ac:spMkLst>
        </pc:spChg>
        <pc:spChg chg="add mod">
          <ac:chgData name="昆翰 林" userId="fa956a882da18cd3" providerId="LiveId" clId="{2871EC2A-17F7-45F9-875A-6B03AAC3E336}" dt="2022-09-30T02:49:38.046" v="408" actId="207"/>
          <ac:spMkLst>
            <pc:docMk/>
            <pc:sldMk cId="2566672879" sldId="522"/>
            <ac:spMk id="12" creationId="{E3C7AF19-6C2A-7C1E-8185-3D4B2E39E596}"/>
          </ac:spMkLst>
        </pc:spChg>
        <pc:spChg chg="add mod">
          <ac:chgData name="昆翰 林" userId="fa956a882da18cd3" providerId="LiveId" clId="{2871EC2A-17F7-45F9-875A-6B03AAC3E336}" dt="2022-09-30T02:49:40.352" v="409" actId="207"/>
          <ac:spMkLst>
            <pc:docMk/>
            <pc:sldMk cId="2566672879" sldId="522"/>
            <ac:spMk id="13" creationId="{FAC84D06-A6D3-F8E1-E6D3-26B4C0BA5344}"/>
          </ac:spMkLst>
        </pc:spChg>
        <pc:spChg chg="add mod">
          <ac:chgData name="昆翰 林" userId="fa956a882da18cd3" providerId="LiveId" clId="{2871EC2A-17F7-45F9-875A-6B03AAC3E336}" dt="2022-10-03T08:43:58.299" v="7685" actId="1076"/>
          <ac:spMkLst>
            <pc:docMk/>
            <pc:sldMk cId="2566672879" sldId="522"/>
            <ac:spMk id="14" creationId="{50ECFCC8-8F6A-FB59-20CD-2B3DECAECFC2}"/>
          </ac:spMkLst>
        </pc:spChg>
        <pc:spChg chg="add mod">
          <ac:chgData name="昆翰 林" userId="fa956a882da18cd3" providerId="LiveId" clId="{2871EC2A-17F7-45F9-875A-6B03AAC3E336}" dt="2022-10-03T08:44:19.392" v="7710" actId="113"/>
          <ac:spMkLst>
            <pc:docMk/>
            <pc:sldMk cId="2566672879" sldId="522"/>
            <ac:spMk id="16" creationId="{7FCA6B5E-7350-52CD-41F1-11E5BD8A347A}"/>
          </ac:spMkLst>
        </pc:spChg>
        <pc:spChg chg="add mod">
          <ac:chgData name="昆翰 林" userId="fa956a882da18cd3" providerId="LiveId" clId="{2871EC2A-17F7-45F9-875A-6B03AAC3E336}" dt="2022-09-30T02:49:53.159" v="411" actId="692"/>
          <ac:spMkLst>
            <pc:docMk/>
            <pc:sldMk cId="2566672879" sldId="522"/>
            <ac:spMk id="17" creationId="{6B18EE38-5201-C2B4-4BE7-A010F6229943}"/>
          </ac:spMkLst>
        </pc:spChg>
        <pc:spChg chg="add mod">
          <ac:chgData name="昆翰 林" userId="fa956a882da18cd3" providerId="LiveId" clId="{2871EC2A-17F7-45F9-875A-6B03AAC3E336}" dt="2022-09-30T02:49:56.454" v="412" actId="692"/>
          <ac:spMkLst>
            <pc:docMk/>
            <pc:sldMk cId="2566672879" sldId="522"/>
            <ac:spMk id="18" creationId="{4D0C72E2-FA29-CA00-FF63-C8692B47A367}"/>
          </ac:spMkLst>
        </pc:spChg>
        <pc:grpChg chg="add mod">
          <ac:chgData name="昆翰 林" userId="fa956a882da18cd3" providerId="LiveId" clId="{2871EC2A-17F7-45F9-875A-6B03AAC3E336}" dt="2022-09-30T02:48:52.195" v="385" actId="1076"/>
          <ac:grpSpMkLst>
            <pc:docMk/>
            <pc:sldMk cId="2566672879" sldId="522"/>
            <ac:grpSpMk id="2" creationId="{01C96122-415D-CF12-F365-9C1555330BA6}"/>
          </ac:grpSpMkLst>
        </pc:grpChg>
        <pc:picChg chg="mod">
          <ac:chgData name="昆翰 林" userId="fa956a882da18cd3" providerId="LiveId" clId="{2871EC2A-17F7-45F9-875A-6B03AAC3E336}" dt="2022-09-30T02:48:49.860" v="384"/>
          <ac:picMkLst>
            <pc:docMk/>
            <pc:sldMk cId="2566672879" sldId="522"/>
            <ac:picMk id="3" creationId="{D68BE0ED-A2A5-7FA7-E69B-5EF81166803B}"/>
          </ac:picMkLst>
        </pc:picChg>
      </pc:sldChg>
      <pc:sldChg chg="addSp modSp add mod">
        <pc:chgData name="昆翰 林" userId="fa956a882da18cd3" providerId="LiveId" clId="{2871EC2A-17F7-45F9-875A-6B03AAC3E336}" dt="2022-10-03T02:24:34.672" v="2321" actId="20577"/>
        <pc:sldMkLst>
          <pc:docMk/>
          <pc:sldMk cId="801661655" sldId="523"/>
        </pc:sldMkLst>
        <pc:spChg chg="add mod">
          <ac:chgData name="昆翰 林" userId="fa956a882da18cd3" providerId="LiveId" clId="{2871EC2A-17F7-45F9-875A-6B03AAC3E336}" dt="2022-09-30T02:50:31.337" v="414"/>
          <ac:spMkLst>
            <pc:docMk/>
            <pc:sldMk cId="801661655" sldId="523"/>
            <ac:spMk id="2" creationId="{B16059FA-4BD2-1D20-6037-525F7057EBBF}"/>
          </ac:spMkLst>
        </pc:spChg>
        <pc:spChg chg="add mod">
          <ac:chgData name="昆翰 林" userId="fa956a882da18cd3" providerId="LiveId" clId="{2871EC2A-17F7-45F9-875A-6B03AAC3E336}" dt="2022-09-30T02:50:31.337" v="414"/>
          <ac:spMkLst>
            <pc:docMk/>
            <pc:sldMk cId="801661655" sldId="523"/>
            <ac:spMk id="3" creationId="{C9535769-DF86-A8B7-260C-20452DC2E7A9}"/>
          </ac:spMkLst>
        </pc:spChg>
        <pc:spChg chg="add mod">
          <ac:chgData name="昆翰 林" userId="fa956a882da18cd3" providerId="LiveId" clId="{2871EC2A-17F7-45F9-875A-6B03AAC3E336}" dt="2022-09-30T02:50:31.337" v="414"/>
          <ac:spMkLst>
            <pc:docMk/>
            <pc:sldMk cId="801661655" sldId="523"/>
            <ac:spMk id="6" creationId="{EE6DC524-EDB3-9DBF-F5C3-B5D059EB6D8D}"/>
          </ac:spMkLst>
        </pc:spChg>
        <pc:spChg chg="add mod">
          <ac:chgData name="昆翰 林" userId="fa956a882da18cd3" providerId="LiveId" clId="{2871EC2A-17F7-45F9-875A-6B03AAC3E336}" dt="2022-09-30T02:50:31.337" v="414"/>
          <ac:spMkLst>
            <pc:docMk/>
            <pc:sldMk cId="801661655" sldId="523"/>
            <ac:spMk id="9" creationId="{5B88FB82-34D3-D2BD-A152-68932DA1912C}"/>
          </ac:spMkLst>
        </pc:spChg>
        <pc:spChg chg="add mod">
          <ac:chgData name="昆翰 林" userId="fa956a882da18cd3" providerId="LiveId" clId="{2871EC2A-17F7-45F9-875A-6B03AAC3E336}" dt="2022-09-30T02:50:31.337" v="414"/>
          <ac:spMkLst>
            <pc:docMk/>
            <pc:sldMk cId="801661655" sldId="523"/>
            <ac:spMk id="10" creationId="{DE8C4424-3C58-AF40-32FD-23CED2ADB7B9}"/>
          </ac:spMkLst>
        </pc:spChg>
        <pc:spChg chg="mod">
          <ac:chgData name="昆翰 林" userId="fa956a882da18cd3" providerId="LiveId" clId="{2871EC2A-17F7-45F9-875A-6B03AAC3E336}" dt="2022-10-03T02:24:34.672" v="2321" actId="20577"/>
          <ac:spMkLst>
            <pc:docMk/>
            <pc:sldMk cId="801661655" sldId="523"/>
            <ac:spMk id="11" creationId="{2D5497F1-4D8F-4C4D-A4A3-29DEBA832C37}"/>
          </ac:spMkLst>
        </pc:spChg>
        <pc:spChg chg="add mod">
          <ac:chgData name="昆翰 林" userId="fa956a882da18cd3" providerId="LiveId" clId="{2871EC2A-17F7-45F9-875A-6B03AAC3E336}" dt="2022-09-30T02:50:31.337" v="414"/>
          <ac:spMkLst>
            <pc:docMk/>
            <pc:sldMk cId="801661655" sldId="523"/>
            <ac:spMk id="12" creationId="{0DDFBE6C-ECCE-5C44-E730-9A1F03DF2A2A}"/>
          </ac:spMkLst>
        </pc:spChg>
        <pc:spChg chg="add mod">
          <ac:chgData name="昆翰 林" userId="fa956a882da18cd3" providerId="LiveId" clId="{2871EC2A-17F7-45F9-875A-6B03AAC3E336}" dt="2022-09-30T02:50:31.337" v="414"/>
          <ac:spMkLst>
            <pc:docMk/>
            <pc:sldMk cId="801661655" sldId="523"/>
            <ac:spMk id="13" creationId="{C2BCFEA9-039F-56A4-7105-57C72EDC3D68}"/>
          </ac:spMkLst>
        </pc:spChg>
        <pc:spChg chg="add mod">
          <ac:chgData name="昆翰 林" userId="fa956a882da18cd3" providerId="LiveId" clId="{2871EC2A-17F7-45F9-875A-6B03AAC3E336}" dt="2022-09-30T02:50:31.337" v="414"/>
          <ac:spMkLst>
            <pc:docMk/>
            <pc:sldMk cId="801661655" sldId="523"/>
            <ac:spMk id="14" creationId="{7C914787-0D7F-327C-B124-CD52911686F2}"/>
          </ac:spMkLst>
        </pc:spChg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2345813155" sldId="523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3264730951" sldId="523"/>
        </pc:sldMkLst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916348471" sldId="524"/>
        </pc:sldMkLst>
      </pc:sldChg>
      <pc:sldChg chg="addSp modSp add mod">
        <pc:chgData name="昆翰 林" userId="fa956a882da18cd3" providerId="LiveId" clId="{2871EC2A-17F7-45F9-875A-6B03AAC3E336}" dt="2022-09-30T02:52:21.639" v="435" actId="207"/>
        <pc:sldMkLst>
          <pc:docMk/>
          <pc:sldMk cId="2823784559" sldId="524"/>
        </pc:sldMkLst>
        <pc:spChg chg="add mod">
          <ac:chgData name="昆翰 林" userId="fa956a882da18cd3" providerId="LiveId" clId="{2871EC2A-17F7-45F9-875A-6B03AAC3E336}" dt="2022-09-30T02:51:59.721" v="430" actId="207"/>
          <ac:spMkLst>
            <pc:docMk/>
            <pc:sldMk cId="2823784559" sldId="524"/>
            <ac:spMk id="2" creationId="{97444A37-7533-FC2D-3BE7-BC016BBE8ACC}"/>
          </ac:spMkLst>
        </pc:spChg>
        <pc:spChg chg="add mod">
          <ac:chgData name="昆翰 林" userId="fa956a882da18cd3" providerId="LiveId" clId="{2871EC2A-17F7-45F9-875A-6B03AAC3E336}" dt="2022-09-30T02:52:16.518" v="434" actId="207"/>
          <ac:spMkLst>
            <pc:docMk/>
            <pc:sldMk cId="2823784559" sldId="524"/>
            <ac:spMk id="3" creationId="{2E0D0F13-EE45-898E-9BE2-48A77F8505BD}"/>
          </ac:spMkLst>
        </pc:spChg>
        <pc:spChg chg="add mod">
          <ac:chgData name="昆翰 林" userId="fa956a882da18cd3" providerId="LiveId" clId="{2871EC2A-17F7-45F9-875A-6B03AAC3E336}" dt="2022-09-30T02:52:11.409" v="433" actId="207"/>
          <ac:spMkLst>
            <pc:docMk/>
            <pc:sldMk cId="2823784559" sldId="524"/>
            <ac:spMk id="6" creationId="{9EF0AD75-5FFA-DE30-326C-AA9F00933CAC}"/>
          </ac:spMkLst>
        </pc:spChg>
        <pc:spChg chg="add mod">
          <ac:chgData name="昆翰 林" userId="fa956a882da18cd3" providerId="LiveId" clId="{2871EC2A-17F7-45F9-875A-6B03AAC3E336}" dt="2022-09-30T02:52:21.639" v="435" actId="207"/>
          <ac:spMkLst>
            <pc:docMk/>
            <pc:sldMk cId="2823784559" sldId="524"/>
            <ac:spMk id="9" creationId="{41937C84-CCE0-E86B-77D8-6876870C511C}"/>
          </ac:spMkLst>
        </pc:spChg>
        <pc:spChg chg="add mod">
          <ac:chgData name="昆翰 林" userId="fa956a882da18cd3" providerId="LiveId" clId="{2871EC2A-17F7-45F9-875A-6B03AAC3E336}" dt="2022-09-30T02:52:08.289" v="432" actId="207"/>
          <ac:spMkLst>
            <pc:docMk/>
            <pc:sldMk cId="2823784559" sldId="524"/>
            <ac:spMk id="10" creationId="{2FA8E9C8-39A2-86E7-C97F-A71A73D00481}"/>
          </ac:spMkLst>
        </pc:spChg>
        <pc:spChg chg="mod">
          <ac:chgData name="昆翰 林" userId="fa956a882da18cd3" providerId="LiveId" clId="{2871EC2A-17F7-45F9-875A-6B03AAC3E336}" dt="2022-09-30T02:51:30.168" v="425"/>
          <ac:spMkLst>
            <pc:docMk/>
            <pc:sldMk cId="2823784559" sldId="524"/>
            <ac:spMk id="11" creationId="{2D5497F1-4D8F-4C4D-A4A3-29DEBA832C37}"/>
          </ac:spMkLst>
        </pc:spChg>
        <pc:spChg chg="add mod">
          <ac:chgData name="昆翰 林" userId="fa956a882da18cd3" providerId="LiveId" clId="{2871EC2A-17F7-45F9-875A-6B03AAC3E336}" dt="2022-09-30T02:51:40.851" v="427" actId="207"/>
          <ac:spMkLst>
            <pc:docMk/>
            <pc:sldMk cId="2823784559" sldId="524"/>
            <ac:spMk id="12" creationId="{A726E21B-3153-EFCA-0103-5CEA1D7D9FD4}"/>
          </ac:spMkLst>
        </pc:spChg>
        <pc:spChg chg="add mod">
          <ac:chgData name="昆翰 林" userId="fa956a882da18cd3" providerId="LiveId" clId="{2871EC2A-17F7-45F9-875A-6B03AAC3E336}" dt="2022-09-30T02:51:59.721" v="430" actId="207"/>
          <ac:spMkLst>
            <pc:docMk/>
            <pc:sldMk cId="2823784559" sldId="524"/>
            <ac:spMk id="13" creationId="{4F15B3AE-9DA2-E9C3-599B-AE755090D1BA}"/>
          </ac:spMkLst>
        </pc:spChg>
        <pc:spChg chg="add mod">
          <ac:chgData name="昆翰 林" userId="fa956a882da18cd3" providerId="LiveId" clId="{2871EC2A-17F7-45F9-875A-6B03AAC3E336}" dt="2022-09-30T02:51:40.851" v="427" actId="207"/>
          <ac:spMkLst>
            <pc:docMk/>
            <pc:sldMk cId="2823784559" sldId="524"/>
            <ac:spMk id="14" creationId="{1C98239D-CE0B-E300-759A-CC06BF0B1B71}"/>
          </ac:spMkLst>
        </pc:spChg>
        <pc:spChg chg="add mod">
          <ac:chgData name="昆翰 林" userId="fa956a882da18cd3" providerId="LiveId" clId="{2871EC2A-17F7-45F9-875A-6B03AAC3E336}" dt="2022-09-30T02:51:59.721" v="430" actId="207"/>
          <ac:spMkLst>
            <pc:docMk/>
            <pc:sldMk cId="2823784559" sldId="524"/>
            <ac:spMk id="16" creationId="{F044027E-FB9E-A949-2BFA-70B6809E9686}"/>
          </ac:spMkLst>
        </pc:spChg>
        <pc:spChg chg="add mod">
          <ac:chgData name="昆翰 林" userId="fa956a882da18cd3" providerId="LiveId" clId="{2871EC2A-17F7-45F9-875A-6B03AAC3E336}" dt="2022-09-30T02:51:44.541" v="428" actId="207"/>
          <ac:spMkLst>
            <pc:docMk/>
            <pc:sldMk cId="2823784559" sldId="524"/>
            <ac:spMk id="17" creationId="{5A065D5A-D162-1254-7C7E-44D95D1F91E3}"/>
          </ac:spMkLst>
        </pc:spChg>
        <pc:spChg chg="add mod">
          <ac:chgData name="昆翰 林" userId="fa956a882da18cd3" providerId="LiveId" clId="{2871EC2A-17F7-45F9-875A-6B03AAC3E336}" dt="2022-09-30T02:51:59.721" v="430" actId="207"/>
          <ac:spMkLst>
            <pc:docMk/>
            <pc:sldMk cId="2823784559" sldId="524"/>
            <ac:spMk id="18" creationId="{61114DD9-66DF-F29F-9216-1B24EF48DBDC}"/>
          </ac:spMkLst>
        </pc:spChg>
        <pc:spChg chg="add mod">
          <ac:chgData name="昆翰 林" userId="fa956a882da18cd3" providerId="LiveId" clId="{2871EC2A-17F7-45F9-875A-6B03AAC3E336}" dt="2022-09-30T02:51:44.541" v="428" actId="207"/>
          <ac:spMkLst>
            <pc:docMk/>
            <pc:sldMk cId="2823784559" sldId="524"/>
            <ac:spMk id="19" creationId="{F1B1A084-55CC-7F78-D8EC-2E75BB80454C}"/>
          </ac:spMkLst>
        </pc:spChg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3966420915" sldId="524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1282742731" sldId="525"/>
        </pc:sldMkLst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1726205876" sldId="525"/>
        </pc:sldMkLst>
      </pc:sldChg>
      <pc:sldChg chg="add">
        <pc:chgData name="昆翰 林" userId="fa956a882da18cd3" providerId="LiveId" clId="{2871EC2A-17F7-45F9-875A-6B03AAC3E336}" dt="2022-09-30T02:47:47.416" v="371"/>
        <pc:sldMkLst>
          <pc:docMk/>
          <pc:sldMk cId="2271117521" sldId="525"/>
        </pc:sldMkLst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1380107547" sldId="526"/>
        </pc:sldMkLst>
      </pc:sldChg>
      <pc:sldChg chg="add">
        <pc:chgData name="昆翰 林" userId="fa956a882da18cd3" providerId="LiveId" clId="{2871EC2A-17F7-45F9-875A-6B03AAC3E336}" dt="2022-09-30T02:47:47.602" v="372"/>
        <pc:sldMkLst>
          <pc:docMk/>
          <pc:sldMk cId="2274314307" sldId="526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4024688687" sldId="526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1696971497" sldId="527"/>
        </pc:sldMkLst>
      </pc:sldChg>
      <pc:sldChg chg="modSp add mod">
        <pc:chgData name="昆翰 林" userId="fa956a882da18cd3" providerId="LiveId" clId="{2871EC2A-17F7-45F9-875A-6B03AAC3E336}" dt="2022-10-03T13:38:45.749" v="7813" actId="20577"/>
        <pc:sldMkLst>
          <pc:docMk/>
          <pc:sldMk cId="3040434252" sldId="527"/>
        </pc:sldMkLst>
        <pc:spChg chg="mod">
          <ac:chgData name="昆翰 林" userId="fa956a882da18cd3" providerId="LiveId" clId="{2871EC2A-17F7-45F9-875A-6B03AAC3E336}" dt="2022-10-03T13:38:45.749" v="7813" actId="20577"/>
          <ac:spMkLst>
            <pc:docMk/>
            <pc:sldMk cId="3040434252" sldId="527"/>
            <ac:spMk id="13" creationId="{4DC12EC4-7434-2E41-891B-6B03AC1EAF87}"/>
          </ac:spMkLst>
        </pc:spChg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3546742544" sldId="527"/>
        </pc:sldMkLst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1318095948" sldId="528"/>
        </pc:sldMkLst>
      </pc:sldChg>
      <pc:sldChg chg="add">
        <pc:chgData name="昆翰 林" userId="fa956a882da18cd3" providerId="LiveId" clId="{2871EC2A-17F7-45F9-875A-6B03AAC3E336}" dt="2022-09-30T02:47:47.914" v="374"/>
        <pc:sldMkLst>
          <pc:docMk/>
          <pc:sldMk cId="1624291065" sldId="528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2626619520" sldId="528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2208746854" sldId="529"/>
        </pc:sldMkLst>
      </pc:sldChg>
      <pc:sldChg chg="add">
        <pc:chgData name="昆翰 林" userId="fa956a882da18cd3" providerId="LiveId" clId="{2871EC2A-17F7-45F9-875A-6B03AAC3E336}" dt="2022-09-30T02:47:48.093" v="375"/>
        <pc:sldMkLst>
          <pc:docMk/>
          <pc:sldMk cId="4083943764" sldId="529"/>
        </pc:sldMkLst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4233535316" sldId="529"/>
        </pc:sldMkLst>
      </pc:sldChg>
      <pc:sldChg chg="addSp modSp add mod ord modAnim">
        <pc:chgData name="昆翰 林" userId="fa956a882da18cd3" providerId="LiveId" clId="{2871EC2A-17F7-45F9-875A-6B03AAC3E336}" dt="2022-10-04T02:28:46.942" v="9320" actId="1076"/>
        <pc:sldMkLst>
          <pc:docMk/>
          <pc:sldMk cId="1119163709" sldId="530"/>
        </pc:sldMkLst>
        <pc:spChg chg="add mod">
          <ac:chgData name="昆翰 林" userId="fa956a882da18cd3" providerId="LiveId" clId="{2871EC2A-17F7-45F9-875A-6B03AAC3E336}" dt="2022-10-04T02:28:42.844" v="9318" actId="1076"/>
          <ac:spMkLst>
            <pc:docMk/>
            <pc:sldMk cId="1119163709" sldId="530"/>
            <ac:spMk id="2" creationId="{F30DBA1B-BD10-C0F5-CE47-8602D18BEDA3}"/>
          </ac:spMkLst>
        </pc:spChg>
        <pc:spChg chg="mod">
          <ac:chgData name="昆翰 林" userId="fa956a882da18cd3" providerId="LiveId" clId="{2871EC2A-17F7-45F9-875A-6B03AAC3E336}" dt="2022-10-03T14:28:11.263" v="8466" actId="20577"/>
          <ac:spMkLst>
            <pc:docMk/>
            <pc:sldMk cId="1119163709" sldId="530"/>
            <ac:spMk id="11" creationId="{2D5497F1-4D8F-4C4D-A4A3-29DEBA832C37}"/>
          </ac:spMkLst>
        </pc:spChg>
        <pc:picChg chg="add mod">
          <ac:chgData name="昆翰 林" userId="fa956a882da18cd3" providerId="LiveId" clId="{2871EC2A-17F7-45F9-875A-6B03AAC3E336}" dt="2022-10-04T02:28:46.942" v="9320" actId="1076"/>
          <ac:picMkLst>
            <pc:docMk/>
            <pc:sldMk cId="1119163709" sldId="530"/>
            <ac:picMk id="3" creationId="{8DE5E206-8802-33DA-A85D-CA41C6EA8BF5}"/>
          </ac:picMkLst>
        </pc:picChg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1619436316" sldId="530"/>
        </pc:sldMkLst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1965241340" sldId="530"/>
        </pc:sldMkLst>
      </pc:sldChg>
      <pc:sldChg chg="add">
        <pc:chgData name="昆翰 林" userId="fa956a882da18cd3" providerId="LiveId" clId="{2871EC2A-17F7-45F9-875A-6B03AAC3E336}" dt="2022-09-30T02:47:48.433" v="377"/>
        <pc:sldMkLst>
          <pc:docMk/>
          <pc:sldMk cId="214498116" sldId="531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1163569186" sldId="531"/>
        </pc:sldMkLst>
      </pc:sldChg>
      <pc:sldChg chg="add del">
        <pc:chgData name="昆翰 林" userId="fa956a882da18cd3" providerId="LiveId" clId="{2871EC2A-17F7-45F9-875A-6B03AAC3E336}" dt="2022-09-30T02:47:37.127" v="363" actId="47"/>
        <pc:sldMkLst>
          <pc:docMk/>
          <pc:sldMk cId="3111687349" sldId="531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276188966" sldId="532"/>
        </pc:sldMkLst>
      </pc:sldChg>
      <pc:sldChg chg="addSp delSp modSp add mod">
        <pc:chgData name="昆翰 林" userId="fa956a882da18cd3" providerId="LiveId" clId="{2871EC2A-17F7-45F9-875A-6B03AAC3E336}" dt="2022-09-30T02:51:15.258" v="424" actId="1076"/>
        <pc:sldMkLst>
          <pc:docMk/>
          <pc:sldMk cId="538628183" sldId="532"/>
        </pc:sldMkLst>
        <pc:spChg chg="del">
          <ac:chgData name="昆翰 林" userId="fa956a882da18cd3" providerId="LiveId" clId="{2871EC2A-17F7-45F9-875A-6B03AAC3E336}" dt="2022-09-30T02:50:49.375" v="416" actId="478"/>
          <ac:spMkLst>
            <pc:docMk/>
            <pc:sldMk cId="538628183" sldId="532"/>
            <ac:spMk id="2" creationId="{B16059FA-4BD2-1D20-6037-525F7057EBBF}"/>
          </ac:spMkLst>
        </pc:spChg>
        <pc:spChg chg="del">
          <ac:chgData name="昆翰 林" userId="fa956a882da18cd3" providerId="LiveId" clId="{2871EC2A-17F7-45F9-875A-6B03AAC3E336}" dt="2022-09-30T02:50:49.375" v="416" actId="478"/>
          <ac:spMkLst>
            <pc:docMk/>
            <pc:sldMk cId="538628183" sldId="532"/>
            <ac:spMk id="3" creationId="{C9535769-DF86-A8B7-260C-20452DC2E7A9}"/>
          </ac:spMkLst>
        </pc:spChg>
        <pc:spChg chg="del">
          <ac:chgData name="昆翰 林" userId="fa956a882da18cd3" providerId="LiveId" clId="{2871EC2A-17F7-45F9-875A-6B03AAC3E336}" dt="2022-09-30T02:50:49.375" v="416" actId="478"/>
          <ac:spMkLst>
            <pc:docMk/>
            <pc:sldMk cId="538628183" sldId="532"/>
            <ac:spMk id="6" creationId="{EE6DC524-EDB3-9DBF-F5C3-B5D059EB6D8D}"/>
          </ac:spMkLst>
        </pc:spChg>
        <pc:spChg chg="del">
          <ac:chgData name="昆翰 林" userId="fa956a882da18cd3" providerId="LiveId" clId="{2871EC2A-17F7-45F9-875A-6B03AAC3E336}" dt="2022-09-30T02:50:49.375" v="416" actId="478"/>
          <ac:spMkLst>
            <pc:docMk/>
            <pc:sldMk cId="538628183" sldId="532"/>
            <ac:spMk id="9" creationId="{5B88FB82-34D3-D2BD-A152-68932DA1912C}"/>
          </ac:spMkLst>
        </pc:spChg>
        <pc:spChg chg="del">
          <ac:chgData name="昆翰 林" userId="fa956a882da18cd3" providerId="LiveId" clId="{2871EC2A-17F7-45F9-875A-6B03AAC3E336}" dt="2022-09-30T02:50:49.375" v="416" actId="478"/>
          <ac:spMkLst>
            <pc:docMk/>
            <pc:sldMk cId="538628183" sldId="532"/>
            <ac:spMk id="10" creationId="{DE8C4424-3C58-AF40-32FD-23CED2ADB7B9}"/>
          </ac:spMkLst>
        </pc:spChg>
        <pc:spChg chg="del">
          <ac:chgData name="昆翰 林" userId="fa956a882da18cd3" providerId="LiveId" clId="{2871EC2A-17F7-45F9-875A-6B03AAC3E336}" dt="2022-09-30T02:50:49.375" v="416" actId="478"/>
          <ac:spMkLst>
            <pc:docMk/>
            <pc:sldMk cId="538628183" sldId="532"/>
            <ac:spMk id="12" creationId="{0DDFBE6C-ECCE-5C44-E730-9A1F03DF2A2A}"/>
          </ac:spMkLst>
        </pc:spChg>
        <pc:spChg chg="del">
          <ac:chgData name="昆翰 林" userId="fa956a882da18cd3" providerId="LiveId" clId="{2871EC2A-17F7-45F9-875A-6B03AAC3E336}" dt="2022-09-30T02:50:52.320" v="417" actId="478"/>
          <ac:spMkLst>
            <pc:docMk/>
            <pc:sldMk cId="538628183" sldId="532"/>
            <ac:spMk id="13" creationId="{C2BCFEA9-039F-56A4-7105-57C72EDC3D68}"/>
          </ac:spMkLst>
        </pc:spChg>
        <pc:spChg chg="del">
          <ac:chgData name="昆翰 林" userId="fa956a882da18cd3" providerId="LiveId" clId="{2871EC2A-17F7-45F9-875A-6B03AAC3E336}" dt="2022-09-30T02:50:49.375" v="416" actId="478"/>
          <ac:spMkLst>
            <pc:docMk/>
            <pc:sldMk cId="538628183" sldId="532"/>
            <ac:spMk id="14" creationId="{7C914787-0D7F-327C-B124-CD52911686F2}"/>
          </ac:spMkLst>
        </pc:spChg>
        <pc:spChg chg="add mod">
          <ac:chgData name="昆翰 林" userId="fa956a882da18cd3" providerId="LiveId" clId="{2871EC2A-17F7-45F9-875A-6B03AAC3E336}" dt="2022-09-30T02:51:15.258" v="424" actId="1076"/>
          <ac:spMkLst>
            <pc:docMk/>
            <pc:sldMk cId="538628183" sldId="532"/>
            <ac:spMk id="17" creationId="{56D5F075-AFD6-6758-6FDC-0F964C2FF430}"/>
          </ac:spMkLst>
        </pc:spChg>
        <pc:picChg chg="add mod">
          <ac:chgData name="昆翰 林" userId="fa956a882da18cd3" providerId="LiveId" clId="{2871EC2A-17F7-45F9-875A-6B03AAC3E336}" dt="2022-09-30T02:51:10.631" v="423" actId="1076"/>
          <ac:picMkLst>
            <pc:docMk/>
            <pc:sldMk cId="538628183" sldId="532"/>
            <ac:picMk id="16" creationId="{BA7FC390-62BD-9BA2-9735-7DF6C466E0C8}"/>
          </ac:picMkLst>
        </pc:picChg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1082998273" sldId="533"/>
        </pc:sldMkLst>
      </pc:sldChg>
      <pc:sldChg chg="del">
        <pc:chgData name="昆翰 林" userId="fa956a882da18cd3" providerId="LiveId" clId="{2871EC2A-17F7-45F9-875A-6B03AAC3E336}" dt="2022-10-03T14:58:21.595" v="8750" actId="47"/>
        <pc:sldMkLst>
          <pc:docMk/>
          <pc:sldMk cId="2574610127" sldId="533"/>
        </pc:sldMkLst>
      </pc:sldChg>
      <pc:sldChg chg="del">
        <pc:chgData name="昆翰 林" userId="fa956a882da18cd3" providerId="LiveId" clId="{2871EC2A-17F7-45F9-875A-6B03AAC3E336}" dt="2022-10-03T14:58:21.595" v="8750" actId="47"/>
        <pc:sldMkLst>
          <pc:docMk/>
          <pc:sldMk cId="883792080" sldId="534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2006869691" sldId="534"/>
        </pc:sldMkLst>
      </pc:sldChg>
      <pc:sldChg chg="del">
        <pc:chgData name="昆翰 林" userId="fa956a882da18cd3" providerId="LiveId" clId="{2871EC2A-17F7-45F9-875A-6B03AAC3E336}" dt="2022-10-03T14:58:21.595" v="8750" actId="47"/>
        <pc:sldMkLst>
          <pc:docMk/>
          <pc:sldMk cId="1674777695" sldId="535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2811172181" sldId="535"/>
        </pc:sldMkLst>
      </pc:sldChg>
      <pc:sldChg chg="del">
        <pc:chgData name="昆翰 林" userId="fa956a882da18cd3" providerId="LiveId" clId="{2871EC2A-17F7-45F9-875A-6B03AAC3E336}" dt="2022-10-03T14:58:21.595" v="8750" actId="47"/>
        <pc:sldMkLst>
          <pc:docMk/>
          <pc:sldMk cId="1263958907" sldId="536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3097211572" sldId="536"/>
        </pc:sldMkLst>
      </pc:sldChg>
      <pc:sldChg chg="del">
        <pc:chgData name="昆翰 林" userId="fa956a882da18cd3" providerId="LiveId" clId="{2871EC2A-17F7-45F9-875A-6B03AAC3E336}" dt="2022-10-03T14:58:21.595" v="8750" actId="47"/>
        <pc:sldMkLst>
          <pc:docMk/>
          <pc:sldMk cId="246265841" sldId="537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2947023246" sldId="537"/>
        </pc:sldMkLst>
      </pc:sldChg>
      <pc:sldChg chg="del">
        <pc:chgData name="昆翰 林" userId="fa956a882da18cd3" providerId="LiveId" clId="{2871EC2A-17F7-45F9-875A-6B03AAC3E336}" dt="2022-10-03T14:58:21.595" v="8750" actId="47"/>
        <pc:sldMkLst>
          <pc:docMk/>
          <pc:sldMk cId="506813611" sldId="538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4096693558" sldId="538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410205788" sldId="539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631666382" sldId="540"/>
        </pc:sldMkLst>
      </pc:sldChg>
      <pc:sldChg chg="del">
        <pc:chgData name="昆翰 林" userId="fa956a882da18cd3" providerId="LiveId" clId="{2871EC2A-17F7-45F9-875A-6B03AAC3E336}" dt="2022-10-01T12:17:40.920" v="457" actId="47"/>
        <pc:sldMkLst>
          <pc:docMk/>
          <pc:sldMk cId="3202863346" sldId="540"/>
        </pc:sldMkLst>
      </pc:sldChg>
      <pc:sldChg chg="addSp modSp mod ord">
        <pc:chgData name="昆翰 林" userId="fa956a882da18cd3" providerId="LiveId" clId="{2871EC2A-17F7-45F9-875A-6B03AAC3E336}" dt="2022-10-01T13:08:59.273" v="1144" actId="1076"/>
        <pc:sldMkLst>
          <pc:docMk/>
          <pc:sldMk cId="455174624" sldId="541"/>
        </pc:sldMkLst>
        <pc:spChg chg="add mod">
          <ac:chgData name="昆翰 林" userId="fa956a882da18cd3" providerId="LiveId" clId="{2871EC2A-17F7-45F9-875A-6B03AAC3E336}" dt="2022-10-01T13:08:59.273" v="1144" actId="1076"/>
          <ac:spMkLst>
            <pc:docMk/>
            <pc:sldMk cId="455174624" sldId="541"/>
            <ac:spMk id="2" creationId="{32FE900B-BAEC-F07D-4B72-181AA4A1805F}"/>
          </ac:spMkLst>
        </pc:spChg>
        <pc:spChg chg="add">
          <ac:chgData name="昆翰 林" userId="fa956a882da18cd3" providerId="LiveId" clId="{2871EC2A-17F7-45F9-875A-6B03AAC3E336}" dt="2022-10-01T13:08:06.495" v="1135"/>
          <ac:spMkLst>
            <pc:docMk/>
            <pc:sldMk cId="455174624" sldId="541"/>
            <ac:spMk id="3" creationId="{8F6A1DF1-1000-0AD6-DD8A-FAD874CF2923}"/>
          </ac:spMkLst>
        </pc:spChg>
        <pc:picChg chg="add mod">
          <ac:chgData name="昆翰 林" userId="fa956a882da18cd3" providerId="LiveId" clId="{2871EC2A-17F7-45F9-875A-6B03AAC3E336}" dt="2022-10-01T13:07:53.108" v="1134" actId="1076"/>
          <ac:picMkLst>
            <pc:docMk/>
            <pc:sldMk cId="455174624" sldId="541"/>
            <ac:picMk id="4098" creationId="{C9A7A5EE-AFE3-170B-ABD2-1B0C025DFA98}"/>
          </ac:picMkLst>
        </pc:picChg>
        <pc:picChg chg="add mod">
          <ac:chgData name="昆翰 林" userId="fa956a882da18cd3" providerId="LiveId" clId="{2871EC2A-17F7-45F9-875A-6B03AAC3E336}" dt="2022-10-01T13:08:17.659" v="1139" actId="14100"/>
          <ac:picMkLst>
            <pc:docMk/>
            <pc:sldMk cId="455174624" sldId="541"/>
            <ac:picMk id="4102" creationId="{6636549F-DD40-62D2-C441-BBFB494B6A40}"/>
          </ac:picMkLst>
        </pc:picChg>
        <pc:picChg chg="add mod">
          <ac:chgData name="昆翰 林" userId="fa956a882da18cd3" providerId="LiveId" clId="{2871EC2A-17F7-45F9-875A-6B03AAC3E336}" dt="2022-10-01T13:08:38.399" v="1142" actId="1076"/>
          <ac:picMkLst>
            <pc:docMk/>
            <pc:sldMk cId="455174624" sldId="541"/>
            <ac:picMk id="4104" creationId="{D9366BD9-019E-93DC-47BF-789FAA4ACA56}"/>
          </ac:picMkLst>
        </pc:picChg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4249838316" sldId="541"/>
        </pc:sldMkLst>
      </pc:sldChg>
      <pc:sldChg chg="del">
        <pc:chgData name="昆翰 林" userId="fa956a882da18cd3" providerId="LiveId" clId="{2871EC2A-17F7-45F9-875A-6B03AAC3E336}" dt="2022-09-29T03:48:15.787" v="0" actId="47"/>
        <pc:sldMkLst>
          <pc:docMk/>
          <pc:sldMk cId="1482348042" sldId="542"/>
        </pc:sldMkLst>
      </pc:sldChg>
      <pc:sldChg chg="addSp delSp modSp add mod">
        <pc:chgData name="昆翰 林" userId="fa956a882da18cd3" providerId="LiveId" clId="{2871EC2A-17F7-45F9-875A-6B03AAC3E336}" dt="2022-10-01T12:10:40.354" v="456" actId="1076"/>
        <pc:sldMkLst>
          <pc:docMk/>
          <pc:sldMk cId="3016072535" sldId="542"/>
        </pc:sldMkLst>
        <pc:spChg chg="mod">
          <ac:chgData name="昆翰 林" userId="fa956a882da18cd3" providerId="LiveId" clId="{2871EC2A-17F7-45F9-875A-6B03AAC3E336}" dt="2022-10-01T12:10:26.142" v="450" actId="20577"/>
          <ac:spMkLst>
            <pc:docMk/>
            <pc:sldMk cId="3016072535" sldId="542"/>
            <ac:spMk id="11" creationId="{2D5497F1-4D8F-4C4D-A4A3-29DEBA832C37}"/>
          </ac:spMkLst>
        </pc:spChg>
        <pc:spChg chg="del">
          <ac:chgData name="昆翰 林" userId="fa956a882da18cd3" providerId="LiveId" clId="{2871EC2A-17F7-45F9-875A-6B03AAC3E336}" dt="2022-10-01T12:10:32.638" v="453" actId="478"/>
          <ac:spMkLst>
            <pc:docMk/>
            <pc:sldMk cId="3016072535" sldId="542"/>
            <ac:spMk id="12" creationId="{E3C7AF19-6C2A-7C1E-8185-3D4B2E39E596}"/>
          </ac:spMkLst>
        </pc:spChg>
        <pc:spChg chg="del">
          <ac:chgData name="昆翰 林" userId="fa956a882da18cd3" providerId="LiveId" clId="{2871EC2A-17F7-45F9-875A-6B03AAC3E336}" dt="2022-10-01T12:10:32.638" v="453" actId="478"/>
          <ac:spMkLst>
            <pc:docMk/>
            <pc:sldMk cId="3016072535" sldId="542"/>
            <ac:spMk id="13" creationId="{FAC84D06-A6D3-F8E1-E6D3-26B4C0BA5344}"/>
          </ac:spMkLst>
        </pc:spChg>
        <pc:spChg chg="del">
          <ac:chgData name="昆翰 林" userId="fa956a882da18cd3" providerId="LiveId" clId="{2871EC2A-17F7-45F9-875A-6B03AAC3E336}" dt="2022-10-01T12:10:32.638" v="453" actId="478"/>
          <ac:spMkLst>
            <pc:docMk/>
            <pc:sldMk cId="3016072535" sldId="542"/>
            <ac:spMk id="14" creationId="{50ECFCC8-8F6A-FB59-20CD-2B3DECAECFC2}"/>
          </ac:spMkLst>
        </pc:spChg>
        <pc:spChg chg="del">
          <ac:chgData name="昆翰 林" userId="fa956a882da18cd3" providerId="LiveId" clId="{2871EC2A-17F7-45F9-875A-6B03AAC3E336}" dt="2022-10-01T12:10:32.638" v="453" actId="478"/>
          <ac:spMkLst>
            <pc:docMk/>
            <pc:sldMk cId="3016072535" sldId="542"/>
            <ac:spMk id="16" creationId="{7FCA6B5E-7350-52CD-41F1-11E5BD8A347A}"/>
          </ac:spMkLst>
        </pc:spChg>
        <pc:spChg chg="del">
          <ac:chgData name="昆翰 林" userId="fa956a882da18cd3" providerId="LiveId" clId="{2871EC2A-17F7-45F9-875A-6B03AAC3E336}" dt="2022-10-01T12:10:30.368" v="452" actId="478"/>
          <ac:spMkLst>
            <pc:docMk/>
            <pc:sldMk cId="3016072535" sldId="542"/>
            <ac:spMk id="17" creationId="{6B18EE38-5201-C2B4-4BE7-A010F6229943}"/>
          </ac:spMkLst>
        </pc:spChg>
        <pc:spChg chg="del">
          <ac:chgData name="昆翰 林" userId="fa956a882da18cd3" providerId="LiveId" clId="{2871EC2A-17F7-45F9-875A-6B03AAC3E336}" dt="2022-10-01T12:10:32.638" v="453" actId="478"/>
          <ac:spMkLst>
            <pc:docMk/>
            <pc:sldMk cId="3016072535" sldId="542"/>
            <ac:spMk id="18" creationId="{4D0C72E2-FA29-CA00-FF63-C8692B47A367}"/>
          </ac:spMkLst>
        </pc:spChg>
        <pc:grpChg chg="del">
          <ac:chgData name="昆翰 林" userId="fa956a882da18cd3" providerId="LiveId" clId="{2871EC2A-17F7-45F9-875A-6B03AAC3E336}" dt="2022-10-01T12:10:29.161" v="451" actId="478"/>
          <ac:grpSpMkLst>
            <pc:docMk/>
            <pc:sldMk cId="3016072535" sldId="542"/>
            <ac:grpSpMk id="2" creationId="{01C96122-415D-CF12-F365-9C1555330BA6}"/>
          </ac:grpSpMkLst>
        </pc:grpChg>
        <pc:picChg chg="add mod">
          <ac:chgData name="昆翰 林" userId="fa956a882da18cd3" providerId="LiveId" clId="{2871EC2A-17F7-45F9-875A-6B03AAC3E336}" dt="2022-10-01T12:10:40.354" v="456" actId="1076"/>
          <ac:picMkLst>
            <pc:docMk/>
            <pc:sldMk cId="3016072535" sldId="542"/>
            <ac:picMk id="1026" creationId="{F13E3A1F-9F99-7820-77E3-E9896E3170E9}"/>
          </ac:picMkLst>
        </pc:picChg>
      </pc:sldChg>
      <pc:sldChg chg="addSp delSp modSp add mod">
        <pc:chgData name="昆翰 林" userId="fa956a882da18cd3" providerId="LiveId" clId="{2871EC2A-17F7-45F9-875A-6B03AAC3E336}" dt="2022-10-03T14:48:36.546" v="8544" actId="20577"/>
        <pc:sldMkLst>
          <pc:docMk/>
          <pc:sldMk cId="3531421795" sldId="543"/>
        </pc:sldMkLst>
        <pc:spChg chg="add mod">
          <ac:chgData name="昆翰 林" userId="fa956a882da18cd3" providerId="LiveId" clId="{2871EC2A-17F7-45F9-875A-6B03AAC3E336}" dt="2022-10-03T14:30:41.082" v="8509" actId="1076"/>
          <ac:spMkLst>
            <pc:docMk/>
            <pc:sldMk cId="3531421795" sldId="543"/>
            <ac:spMk id="2" creationId="{C63B81F7-7BA5-0D15-EA77-3DD3D542C865}"/>
          </ac:spMkLst>
        </pc:spChg>
        <pc:spChg chg="add mod">
          <ac:chgData name="昆翰 林" userId="fa956a882da18cd3" providerId="LiveId" clId="{2871EC2A-17F7-45F9-875A-6B03AAC3E336}" dt="2022-10-01T12:49:10.326" v="652" actId="1076"/>
          <ac:spMkLst>
            <pc:docMk/>
            <pc:sldMk cId="3531421795" sldId="543"/>
            <ac:spMk id="3" creationId="{078DD36F-3C2E-E7EC-E730-C8BDC415F6AE}"/>
          </ac:spMkLst>
        </pc:spChg>
        <pc:spChg chg="add mod">
          <ac:chgData name="昆翰 林" userId="fa956a882da18cd3" providerId="LiveId" clId="{2871EC2A-17F7-45F9-875A-6B03AAC3E336}" dt="2022-10-03T14:48:36.546" v="8544" actId="20577"/>
          <ac:spMkLst>
            <pc:docMk/>
            <pc:sldMk cId="3531421795" sldId="543"/>
            <ac:spMk id="6" creationId="{DFA9F648-496D-FCC9-1696-2A16276EA015}"/>
          </ac:spMkLst>
        </pc:spChg>
        <pc:spChg chg="add mod">
          <ac:chgData name="昆翰 林" userId="fa956a882da18cd3" providerId="LiveId" clId="{2871EC2A-17F7-45F9-875A-6B03AAC3E336}" dt="2022-10-03T14:30:38.970" v="8508" actId="1076"/>
          <ac:spMkLst>
            <pc:docMk/>
            <pc:sldMk cId="3531421795" sldId="543"/>
            <ac:spMk id="9" creationId="{88420DF6-0A2F-D3DF-7F36-D84F5CC79A6E}"/>
          </ac:spMkLst>
        </pc:spChg>
        <pc:spChg chg="add del">
          <ac:chgData name="昆翰 林" userId="fa956a882da18cd3" providerId="LiveId" clId="{2871EC2A-17F7-45F9-875A-6B03AAC3E336}" dt="2022-10-01T12:43:28.762" v="542" actId="22"/>
          <ac:spMkLst>
            <pc:docMk/>
            <pc:sldMk cId="3531421795" sldId="543"/>
            <ac:spMk id="10" creationId="{E9612198-07AF-A463-382D-9116A8032015}"/>
          </ac:spMkLst>
        </pc:spChg>
        <pc:spChg chg="mod">
          <ac:chgData name="昆翰 林" userId="fa956a882da18cd3" providerId="LiveId" clId="{2871EC2A-17F7-45F9-875A-6B03AAC3E336}" dt="2022-10-01T12:39:19.972" v="468" actId="20577"/>
          <ac:spMkLst>
            <pc:docMk/>
            <pc:sldMk cId="3531421795" sldId="543"/>
            <ac:spMk id="11" creationId="{2D5497F1-4D8F-4C4D-A4A3-29DEBA832C37}"/>
          </ac:spMkLst>
        </pc:spChg>
        <pc:spChg chg="add mod">
          <ac:chgData name="昆翰 林" userId="fa956a882da18cd3" providerId="LiveId" clId="{2871EC2A-17F7-45F9-875A-6B03AAC3E336}" dt="2022-10-03T14:30:32" v="8505" actId="1076"/>
          <ac:spMkLst>
            <pc:docMk/>
            <pc:sldMk cId="3531421795" sldId="543"/>
            <ac:spMk id="13" creationId="{FF6CE0D7-99FE-3DA0-2811-C844FE28EFF5}"/>
          </ac:spMkLst>
        </pc:spChg>
        <pc:spChg chg="add mod">
          <ac:chgData name="昆翰 林" userId="fa956a882da18cd3" providerId="LiveId" clId="{2871EC2A-17F7-45F9-875A-6B03AAC3E336}" dt="2022-10-03T14:30:28.871" v="8504" actId="1076"/>
          <ac:spMkLst>
            <pc:docMk/>
            <pc:sldMk cId="3531421795" sldId="543"/>
            <ac:spMk id="14" creationId="{57B59D12-CEA3-E1D6-41E7-1197392C479D}"/>
          </ac:spMkLst>
        </pc:spChg>
        <pc:spChg chg="add del">
          <ac:chgData name="昆翰 林" userId="fa956a882da18cd3" providerId="LiveId" clId="{2871EC2A-17F7-45F9-875A-6B03AAC3E336}" dt="2022-10-01T12:47:14.208" v="606" actId="22"/>
          <ac:spMkLst>
            <pc:docMk/>
            <pc:sldMk cId="3531421795" sldId="543"/>
            <ac:spMk id="17" creationId="{EDBECB3D-55B3-C527-E17C-A3CBE86DD8FB}"/>
          </ac:spMkLst>
        </pc:spChg>
        <pc:spChg chg="add mod">
          <ac:chgData name="昆翰 林" userId="fa956a882da18cd3" providerId="LiveId" clId="{2871EC2A-17F7-45F9-875A-6B03AAC3E336}" dt="2022-10-03T14:30:26.104" v="8503" actId="1076"/>
          <ac:spMkLst>
            <pc:docMk/>
            <pc:sldMk cId="3531421795" sldId="543"/>
            <ac:spMk id="19" creationId="{7E504DCF-4206-EF02-6433-9539721DB5A6}"/>
          </ac:spMkLst>
        </pc:spChg>
        <pc:spChg chg="add del">
          <ac:chgData name="昆翰 林" userId="fa956a882da18cd3" providerId="LiveId" clId="{2871EC2A-17F7-45F9-875A-6B03AAC3E336}" dt="2022-10-01T12:55:12.335" v="835" actId="22"/>
          <ac:spMkLst>
            <pc:docMk/>
            <pc:sldMk cId="3531421795" sldId="543"/>
            <ac:spMk id="21" creationId="{771D92F4-4892-7201-2CA6-7CD2E4E30727}"/>
          </ac:spMkLst>
        </pc:spChg>
        <pc:spChg chg="add mod">
          <ac:chgData name="昆翰 林" userId="fa956a882da18cd3" providerId="LiveId" clId="{2871EC2A-17F7-45F9-875A-6B03AAC3E336}" dt="2022-10-01T12:56:35.187" v="949" actId="20577"/>
          <ac:spMkLst>
            <pc:docMk/>
            <pc:sldMk cId="3531421795" sldId="543"/>
            <ac:spMk id="23" creationId="{17299800-E105-82CF-7F9F-2F466D855237}"/>
          </ac:spMkLst>
        </pc:spChg>
        <pc:picChg chg="add mod">
          <ac:chgData name="昆翰 林" userId="fa956a882da18cd3" providerId="LiveId" clId="{2871EC2A-17F7-45F9-875A-6B03AAC3E336}" dt="2022-10-01T12:49:07.956" v="651" actId="1076"/>
          <ac:picMkLst>
            <pc:docMk/>
            <pc:sldMk cId="3531421795" sldId="543"/>
            <ac:picMk id="2050" creationId="{9D3F8CB9-46D8-08B6-81D2-FD2F9912DB73}"/>
          </ac:picMkLst>
        </pc:picChg>
      </pc:sldChg>
      <pc:sldChg chg="addSp delSp modSp add mod">
        <pc:chgData name="昆翰 林" userId="fa956a882da18cd3" providerId="LiveId" clId="{2871EC2A-17F7-45F9-875A-6B03AAC3E336}" dt="2022-10-01T12:54:32.379" v="833" actId="1076"/>
        <pc:sldMkLst>
          <pc:docMk/>
          <pc:sldMk cId="42251143" sldId="544"/>
        </pc:sldMkLst>
        <pc:spChg chg="del">
          <ac:chgData name="昆翰 林" userId="fa956a882da18cd3" providerId="LiveId" clId="{2871EC2A-17F7-45F9-875A-6B03AAC3E336}" dt="2022-10-01T12:49:59.385" v="677" actId="478"/>
          <ac:spMkLst>
            <pc:docMk/>
            <pc:sldMk cId="42251143" sldId="544"/>
            <ac:spMk id="2" creationId="{C63B81F7-7BA5-0D15-EA77-3DD3D542C865}"/>
          </ac:spMkLst>
        </pc:spChg>
        <pc:spChg chg="del">
          <ac:chgData name="昆翰 林" userId="fa956a882da18cd3" providerId="LiveId" clId="{2871EC2A-17F7-45F9-875A-6B03AAC3E336}" dt="2022-10-01T12:49:59.385" v="677" actId="478"/>
          <ac:spMkLst>
            <pc:docMk/>
            <pc:sldMk cId="42251143" sldId="544"/>
            <ac:spMk id="3" creationId="{078DD36F-3C2E-E7EC-E730-C8BDC415F6AE}"/>
          </ac:spMkLst>
        </pc:spChg>
        <pc:spChg chg="del">
          <ac:chgData name="昆翰 林" userId="fa956a882da18cd3" providerId="LiveId" clId="{2871EC2A-17F7-45F9-875A-6B03AAC3E336}" dt="2022-10-01T12:49:59.385" v="677" actId="478"/>
          <ac:spMkLst>
            <pc:docMk/>
            <pc:sldMk cId="42251143" sldId="544"/>
            <ac:spMk id="6" creationId="{DFA9F648-496D-FCC9-1696-2A16276EA015}"/>
          </ac:spMkLst>
        </pc:spChg>
        <pc:spChg chg="mod">
          <ac:chgData name="昆翰 林" userId="fa956a882da18cd3" providerId="LiveId" clId="{2871EC2A-17F7-45F9-875A-6B03AAC3E336}" dt="2022-10-01T12:49:55.963" v="676" actId="20577"/>
          <ac:spMkLst>
            <pc:docMk/>
            <pc:sldMk cId="42251143" sldId="544"/>
            <ac:spMk id="11" creationId="{2D5497F1-4D8F-4C4D-A4A3-29DEBA832C37}"/>
          </ac:spMkLst>
        </pc:spChg>
        <pc:spChg chg="del">
          <ac:chgData name="昆翰 林" userId="fa956a882da18cd3" providerId="LiveId" clId="{2871EC2A-17F7-45F9-875A-6B03AAC3E336}" dt="2022-10-01T12:49:59.385" v="677" actId="478"/>
          <ac:spMkLst>
            <pc:docMk/>
            <pc:sldMk cId="42251143" sldId="544"/>
            <ac:spMk id="13" creationId="{FF6CE0D7-99FE-3DA0-2811-C844FE28EFF5}"/>
          </ac:spMkLst>
        </pc:spChg>
        <pc:spChg chg="del">
          <ac:chgData name="昆翰 林" userId="fa956a882da18cd3" providerId="LiveId" clId="{2871EC2A-17F7-45F9-875A-6B03AAC3E336}" dt="2022-10-01T12:49:59.385" v="677" actId="478"/>
          <ac:spMkLst>
            <pc:docMk/>
            <pc:sldMk cId="42251143" sldId="544"/>
            <ac:spMk id="14" creationId="{57B59D12-CEA3-E1D6-41E7-1197392C479D}"/>
          </ac:spMkLst>
        </pc:spChg>
        <pc:spChg chg="del">
          <ac:chgData name="昆翰 林" userId="fa956a882da18cd3" providerId="LiveId" clId="{2871EC2A-17F7-45F9-875A-6B03AAC3E336}" dt="2022-10-01T12:49:59.385" v="677" actId="478"/>
          <ac:spMkLst>
            <pc:docMk/>
            <pc:sldMk cId="42251143" sldId="544"/>
            <ac:spMk id="19" creationId="{7E504DCF-4206-EF02-6433-9539721DB5A6}"/>
          </ac:spMkLst>
        </pc:spChg>
        <pc:spChg chg="add del">
          <ac:chgData name="昆翰 林" userId="fa956a882da18cd3" providerId="LiveId" clId="{2871EC2A-17F7-45F9-875A-6B03AAC3E336}" dt="2022-10-01T12:52:55.881" v="714" actId="22"/>
          <ac:spMkLst>
            <pc:docMk/>
            <pc:sldMk cId="42251143" sldId="544"/>
            <ac:spMk id="27" creationId="{5125162E-14AA-4CDF-68E9-3F0F41F13E27}"/>
          </ac:spMkLst>
        </pc:spChg>
        <pc:spChg chg="add mod">
          <ac:chgData name="昆翰 林" userId="fa956a882da18cd3" providerId="LiveId" clId="{2871EC2A-17F7-45F9-875A-6B03AAC3E336}" dt="2022-10-01T12:53:52.120" v="826" actId="1076"/>
          <ac:spMkLst>
            <pc:docMk/>
            <pc:sldMk cId="42251143" sldId="544"/>
            <ac:spMk id="29" creationId="{A74750CD-296A-B5DD-4298-CB9B1773B7A4}"/>
          </ac:spMkLst>
        </pc:spChg>
        <pc:spChg chg="add mod">
          <ac:chgData name="昆翰 林" userId="fa956a882da18cd3" providerId="LiveId" clId="{2871EC2A-17F7-45F9-875A-6B03AAC3E336}" dt="2022-10-01T12:53:52.120" v="826" actId="1076"/>
          <ac:spMkLst>
            <pc:docMk/>
            <pc:sldMk cId="42251143" sldId="544"/>
            <ac:spMk id="30" creationId="{435AEA1C-462A-6746-15B1-BF5AEA4B1D41}"/>
          </ac:spMkLst>
        </pc:spChg>
        <pc:spChg chg="add mod">
          <ac:chgData name="昆翰 林" userId="fa956a882da18cd3" providerId="LiveId" clId="{2871EC2A-17F7-45F9-875A-6B03AAC3E336}" dt="2022-10-01T12:53:58.241" v="828" actId="1076"/>
          <ac:spMkLst>
            <pc:docMk/>
            <pc:sldMk cId="42251143" sldId="544"/>
            <ac:spMk id="31" creationId="{7F00BCE7-B907-ECAC-6DCC-C56F3923C855}"/>
          </ac:spMkLst>
        </pc:spChg>
        <pc:picChg chg="add mod">
          <ac:chgData name="昆翰 林" userId="fa956a882da18cd3" providerId="LiveId" clId="{2871EC2A-17F7-45F9-875A-6B03AAC3E336}" dt="2022-10-01T12:54:14.035" v="831" actId="1076"/>
          <ac:picMkLst>
            <pc:docMk/>
            <pc:sldMk cId="42251143" sldId="544"/>
            <ac:picMk id="10" creationId="{22F7C695-3A8E-5965-2DFE-1B894E98FEE5}"/>
          </ac:picMkLst>
        </pc:picChg>
        <pc:picChg chg="add del mod">
          <ac:chgData name="昆翰 林" userId="fa956a882da18cd3" providerId="LiveId" clId="{2871EC2A-17F7-45F9-875A-6B03AAC3E336}" dt="2022-10-01T12:51:56.453" v="690" actId="478"/>
          <ac:picMkLst>
            <pc:docMk/>
            <pc:sldMk cId="42251143" sldId="544"/>
            <ac:picMk id="16" creationId="{7A1AC4EF-E1AB-8D41-D0C2-D57E25C5E209}"/>
          </ac:picMkLst>
        </pc:picChg>
        <pc:picChg chg="add del">
          <ac:chgData name="昆翰 林" userId="fa956a882da18cd3" providerId="LiveId" clId="{2871EC2A-17F7-45F9-875A-6B03AAC3E336}" dt="2022-10-01T12:51:59.692" v="692" actId="478"/>
          <ac:picMkLst>
            <pc:docMk/>
            <pc:sldMk cId="42251143" sldId="544"/>
            <ac:picMk id="18" creationId="{0EC243EE-BF6D-244E-C35D-CDF860B02EA0}"/>
          </ac:picMkLst>
        </pc:picChg>
        <pc:picChg chg="add mod">
          <ac:chgData name="昆翰 林" userId="fa956a882da18cd3" providerId="LiveId" clId="{2871EC2A-17F7-45F9-875A-6B03AAC3E336}" dt="2022-10-01T12:53:52.120" v="826" actId="1076"/>
          <ac:picMkLst>
            <pc:docMk/>
            <pc:sldMk cId="42251143" sldId="544"/>
            <ac:picMk id="21" creationId="{6BF02212-D99B-4A95-B647-2AFADE5880E4}"/>
          </ac:picMkLst>
        </pc:picChg>
        <pc:picChg chg="add mod">
          <ac:chgData name="昆翰 林" userId="fa956a882da18cd3" providerId="LiveId" clId="{2871EC2A-17F7-45F9-875A-6B03AAC3E336}" dt="2022-10-01T12:53:55.502" v="827" actId="1076"/>
          <ac:picMkLst>
            <pc:docMk/>
            <pc:sldMk cId="42251143" sldId="544"/>
            <ac:picMk id="23" creationId="{A40245AC-F1D9-25A9-7A47-A67EFACD0B72}"/>
          </ac:picMkLst>
        </pc:picChg>
        <pc:picChg chg="add mod">
          <ac:chgData name="昆翰 林" userId="fa956a882da18cd3" providerId="LiveId" clId="{2871EC2A-17F7-45F9-875A-6B03AAC3E336}" dt="2022-10-01T12:53:52.120" v="826" actId="1076"/>
          <ac:picMkLst>
            <pc:docMk/>
            <pc:sldMk cId="42251143" sldId="544"/>
            <ac:picMk id="25" creationId="{CD3F768D-3250-E656-6FF2-05A97972FC2E}"/>
          </ac:picMkLst>
        </pc:picChg>
        <pc:picChg chg="add mod">
          <ac:chgData name="昆翰 林" userId="fa956a882da18cd3" providerId="LiveId" clId="{2871EC2A-17F7-45F9-875A-6B03AAC3E336}" dt="2022-10-01T12:54:32.379" v="833" actId="1076"/>
          <ac:picMkLst>
            <pc:docMk/>
            <pc:sldMk cId="42251143" sldId="544"/>
            <ac:picMk id="33" creationId="{35B8F4C3-9C03-A07A-4845-4B5F291A0428}"/>
          </ac:picMkLst>
        </pc:picChg>
        <pc:picChg chg="del">
          <ac:chgData name="昆翰 林" userId="fa956a882da18cd3" providerId="LiveId" clId="{2871EC2A-17F7-45F9-875A-6B03AAC3E336}" dt="2022-10-01T12:49:59.385" v="677" actId="478"/>
          <ac:picMkLst>
            <pc:docMk/>
            <pc:sldMk cId="42251143" sldId="544"/>
            <ac:picMk id="2050" creationId="{9D3F8CB9-46D8-08B6-81D2-FD2F9912DB73}"/>
          </ac:picMkLst>
        </pc:picChg>
        <pc:picChg chg="add del mod">
          <ac:chgData name="昆翰 林" userId="fa956a882da18cd3" providerId="LiveId" clId="{2871EC2A-17F7-45F9-875A-6B03AAC3E336}" dt="2022-10-01T12:50:27.014" v="680" actId="478"/>
          <ac:picMkLst>
            <pc:docMk/>
            <pc:sldMk cId="42251143" sldId="544"/>
            <ac:picMk id="3074" creationId="{C1013D65-55D9-E7AB-79C1-1255C691C9EC}"/>
          </ac:picMkLst>
        </pc:picChg>
        <pc:picChg chg="add del mod">
          <ac:chgData name="昆翰 林" userId="fa956a882da18cd3" providerId="LiveId" clId="{2871EC2A-17F7-45F9-875A-6B03AAC3E336}" dt="2022-10-01T12:51:31.797" v="687"/>
          <ac:picMkLst>
            <pc:docMk/>
            <pc:sldMk cId="42251143" sldId="544"/>
            <ac:picMk id="3076" creationId="{DB866C3B-AF5B-616B-D49A-C125EF51ADF6}"/>
          </ac:picMkLst>
        </pc:picChg>
      </pc:sldChg>
      <pc:sldChg chg="addSp delSp modSp add mod">
        <pc:chgData name="昆翰 林" userId="fa956a882da18cd3" providerId="LiveId" clId="{2871EC2A-17F7-45F9-875A-6B03AAC3E336}" dt="2022-10-01T13:21:19.285" v="1255" actId="20577"/>
        <pc:sldMkLst>
          <pc:docMk/>
          <pc:sldMk cId="2756180925" sldId="545"/>
        </pc:sldMkLst>
        <pc:spChg chg="del">
          <ac:chgData name="昆翰 林" userId="fa956a882da18cd3" providerId="LiveId" clId="{2871EC2A-17F7-45F9-875A-6B03AAC3E336}" dt="2022-10-01T13:11:27.084" v="1162" actId="478"/>
          <ac:spMkLst>
            <pc:docMk/>
            <pc:sldMk cId="2756180925" sldId="545"/>
            <ac:spMk id="2" creationId="{32FE900B-BAEC-F07D-4B72-181AA4A1805F}"/>
          </ac:spMkLst>
        </pc:spChg>
        <pc:spChg chg="del">
          <ac:chgData name="昆翰 林" userId="fa956a882da18cd3" providerId="LiveId" clId="{2871EC2A-17F7-45F9-875A-6B03AAC3E336}" dt="2022-10-01T13:11:27.084" v="1162" actId="478"/>
          <ac:spMkLst>
            <pc:docMk/>
            <pc:sldMk cId="2756180925" sldId="545"/>
            <ac:spMk id="3" creationId="{8F6A1DF1-1000-0AD6-DD8A-FAD874CF2923}"/>
          </ac:spMkLst>
        </pc:spChg>
        <pc:spChg chg="mod">
          <ac:chgData name="昆翰 林" userId="fa956a882da18cd3" providerId="LiveId" clId="{2871EC2A-17F7-45F9-875A-6B03AAC3E336}" dt="2022-10-01T13:11:23.634" v="1161" actId="20577"/>
          <ac:spMkLst>
            <pc:docMk/>
            <pc:sldMk cId="2756180925" sldId="545"/>
            <ac:spMk id="11" creationId="{2D5497F1-4D8F-4C4D-A4A3-29DEBA832C37}"/>
          </ac:spMkLst>
        </pc:spChg>
        <pc:spChg chg="add del">
          <ac:chgData name="昆翰 林" userId="fa956a882da18cd3" providerId="LiveId" clId="{2871EC2A-17F7-45F9-875A-6B03AAC3E336}" dt="2022-10-01T13:16:15.889" v="1169" actId="22"/>
          <ac:spMkLst>
            <pc:docMk/>
            <pc:sldMk cId="2756180925" sldId="545"/>
            <ac:spMk id="12" creationId="{9179BA66-263C-6702-D06F-41FF8964E920}"/>
          </ac:spMkLst>
        </pc:spChg>
        <pc:spChg chg="add mod">
          <ac:chgData name="昆翰 林" userId="fa956a882da18cd3" providerId="LiveId" clId="{2871EC2A-17F7-45F9-875A-6B03AAC3E336}" dt="2022-10-01T13:17:17.860" v="1200" actId="113"/>
          <ac:spMkLst>
            <pc:docMk/>
            <pc:sldMk cId="2756180925" sldId="545"/>
            <ac:spMk id="14" creationId="{F71764DC-08B2-58A7-B7A9-F2BE745A0570}"/>
          </ac:spMkLst>
        </pc:spChg>
        <pc:spChg chg="add mod">
          <ac:chgData name="昆翰 林" userId="fa956a882da18cd3" providerId="LiveId" clId="{2871EC2A-17F7-45F9-875A-6B03AAC3E336}" dt="2022-10-01T13:21:19.285" v="1255" actId="20577"/>
          <ac:spMkLst>
            <pc:docMk/>
            <pc:sldMk cId="2756180925" sldId="545"/>
            <ac:spMk id="16" creationId="{00B78F05-1541-1CFB-428E-276394372B81}"/>
          </ac:spMkLst>
        </pc:spChg>
        <pc:picChg chg="add mod">
          <ac:chgData name="昆翰 林" userId="fa956a882da18cd3" providerId="LiveId" clId="{2871EC2A-17F7-45F9-875A-6B03AAC3E336}" dt="2022-10-01T13:17:48.871" v="1203" actId="1076"/>
          <ac:picMkLst>
            <pc:docMk/>
            <pc:sldMk cId="2756180925" sldId="545"/>
            <ac:picMk id="9" creationId="{2829E124-EBB1-8DCE-E0DC-0226A91DFD45}"/>
          </ac:picMkLst>
        </pc:picChg>
        <pc:picChg chg="del">
          <ac:chgData name="昆翰 林" userId="fa956a882da18cd3" providerId="LiveId" clId="{2871EC2A-17F7-45F9-875A-6B03AAC3E336}" dt="2022-10-01T13:11:27.084" v="1162" actId="478"/>
          <ac:picMkLst>
            <pc:docMk/>
            <pc:sldMk cId="2756180925" sldId="545"/>
            <ac:picMk id="4098" creationId="{C9A7A5EE-AFE3-170B-ABD2-1B0C025DFA98}"/>
          </ac:picMkLst>
        </pc:picChg>
        <pc:picChg chg="del">
          <ac:chgData name="昆翰 林" userId="fa956a882da18cd3" providerId="LiveId" clId="{2871EC2A-17F7-45F9-875A-6B03AAC3E336}" dt="2022-10-01T13:11:27.084" v="1162" actId="478"/>
          <ac:picMkLst>
            <pc:docMk/>
            <pc:sldMk cId="2756180925" sldId="545"/>
            <ac:picMk id="4102" creationId="{6636549F-DD40-62D2-C441-BBFB494B6A40}"/>
          </ac:picMkLst>
        </pc:picChg>
        <pc:picChg chg="del">
          <ac:chgData name="昆翰 林" userId="fa956a882da18cd3" providerId="LiveId" clId="{2871EC2A-17F7-45F9-875A-6B03AAC3E336}" dt="2022-10-01T13:11:27.084" v="1162" actId="478"/>
          <ac:picMkLst>
            <pc:docMk/>
            <pc:sldMk cId="2756180925" sldId="545"/>
            <ac:picMk id="4104" creationId="{D9366BD9-019E-93DC-47BF-789FAA4ACA56}"/>
          </ac:picMkLst>
        </pc:picChg>
      </pc:sldChg>
      <pc:sldChg chg="addSp delSp modSp add mod">
        <pc:chgData name="昆翰 林" userId="fa956a882da18cd3" providerId="LiveId" clId="{2871EC2A-17F7-45F9-875A-6B03AAC3E336}" dt="2022-10-03T14:11:03.142" v="8071" actId="1076"/>
        <pc:sldMkLst>
          <pc:docMk/>
          <pc:sldMk cId="699829437" sldId="546"/>
        </pc:sldMkLst>
        <pc:spChg chg="add mod">
          <ac:chgData name="昆翰 林" userId="fa956a882da18cd3" providerId="LiveId" clId="{2871EC2A-17F7-45F9-875A-6B03AAC3E336}" dt="2022-10-03T14:10:57.815" v="8069" actId="1076"/>
          <ac:spMkLst>
            <pc:docMk/>
            <pc:sldMk cId="699829437" sldId="546"/>
            <ac:spMk id="2" creationId="{094D60A5-0691-194E-CE93-1F982B72596E}"/>
          </ac:spMkLst>
        </pc:spChg>
        <pc:spChg chg="mod">
          <ac:chgData name="昆翰 林" userId="fa956a882da18cd3" providerId="LiveId" clId="{2871EC2A-17F7-45F9-875A-6B03AAC3E336}" dt="2022-10-01T13:52:32.926" v="1342" actId="20577"/>
          <ac:spMkLst>
            <pc:docMk/>
            <pc:sldMk cId="699829437" sldId="546"/>
            <ac:spMk id="11" creationId="{2D5497F1-4D8F-4C4D-A4A3-29DEBA832C37}"/>
          </ac:spMkLst>
        </pc:spChg>
        <pc:spChg chg="del">
          <ac:chgData name="昆翰 林" userId="fa956a882da18cd3" providerId="LiveId" clId="{2871EC2A-17F7-45F9-875A-6B03AAC3E336}" dt="2022-10-01T13:21:40.258" v="1259" actId="478"/>
          <ac:spMkLst>
            <pc:docMk/>
            <pc:sldMk cId="699829437" sldId="546"/>
            <ac:spMk id="14" creationId="{F71764DC-08B2-58A7-B7A9-F2BE745A0570}"/>
          </ac:spMkLst>
        </pc:spChg>
        <pc:spChg chg="del">
          <ac:chgData name="昆翰 林" userId="fa956a882da18cd3" providerId="LiveId" clId="{2871EC2A-17F7-45F9-875A-6B03AAC3E336}" dt="2022-10-01T13:21:36.656" v="1257" actId="478"/>
          <ac:spMkLst>
            <pc:docMk/>
            <pc:sldMk cId="699829437" sldId="546"/>
            <ac:spMk id="16" creationId="{00B78F05-1541-1CFB-428E-276394372B81}"/>
          </ac:spMkLst>
        </pc:spChg>
        <pc:picChg chg="del">
          <ac:chgData name="昆翰 林" userId="fa956a882da18cd3" providerId="LiveId" clId="{2871EC2A-17F7-45F9-875A-6B03AAC3E336}" dt="2022-10-01T13:21:38.609" v="1258" actId="478"/>
          <ac:picMkLst>
            <pc:docMk/>
            <pc:sldMk cId="699829437" sldId="546"/>
            <ac:picMk id="9" creationId="{2829E124-EBB1-8DCE-E0DC-0226A91DFD45}"/>
          </ac:picMkLst>
        </pc:picChg>
        <pc:picChg chg="add mod">
          <ac:chgData name="昆翰 林" userId="fa956a882da18cd3" providerId="LiveId" clId="{2871EC2A-17F7-45F9-875A-6B03AAC3E336}" dt="2022-10-03T14:11:03.142" v="8071" actId="1076"/>
          <ac:picMkLst>
            <pc:docMk/>
            <pc:sldMk cId="699829437" sldId="546"/>
            <ac:picMk id="6146" creationId="{88CFF24B-C891-EC22-45D4-4700ABF94D85}"/>
          </ac:picMkLst>
        </pc:picChg>
      </pc:sldChg>
      <pc:sldChg chg="addSp delSp modSp add mod modAnim">
        <pc:chgData name="昆翰 林" userId="fa956a882da18cd3" providerId="LiveId" clId="{2871EC2A-17F7-45F9-875A-6B03AAC3E336}" dt="2022-10-03T14:31:16.212" v="8514" actId="1076"/>
        <pc:sldMkLst>
          <pc:docMk/>
          <pc:sldMk cId="2936550918" sldId="547"/>
        </pc:sldMkLst>
        <pc:spChg chg="mod">
          <ac:chgData name="昆翰 林" userId="fa956a882da18cd3" providerId="LiveId" clId="{2871EC2A-17F7-45F9-875A-6B03AAC3E336}" dt="2022-10-03T14:31:16.212" v="8514" actId="1076"/>
          <ac:spMkLst>
            <pc:docMk/>
            <pc:sldMk cId="2936550918" sldId="547"/>
            <ac:spMk id="2" creationId="{32FE900B-BAEC-F07D-4B72-181AA4A1805F}"/>
          </ac:spMkLst>
        </pc:spChg>
        <pc:spChg chg="mod">
          <ac:chgData name="昆翰 林" userId="fa956a882da18cd3" providerId="LiveId" clId="{2871EC2A-17F7-45F9-875A-6B03AAC3E336}" dt="2022-10-01T14:23:10.287" v="1737" actId="1076"/>
          <ac:spMkLst>
            <pc:docMk/>
            <pc:sldMk cId="2936550918" sldId="547"/>
            <ac:spMk id="3" creationId="{8F6A1DF1-1000-0AD6-DD8A-FAD874CF2923}"/>
          </ac:spMkLst>
        </pc:spChg>
        <pc:spChg chg="add del">
          <ac:chgData name="昆翰 林" userId="fa956a882da18cd3" providerId="LiveId" clId="{2871EC2A-17F7-45F9-875A-6B03AAC3E336}" dt="2022-10-01T14:15:31.772" v="1601" actId="22"/>
          <ac:spMkLst>
            <pc:docMk/>
            <pc:sldMk cId="2936550918" sldId="547"/>
            <ac:spMk id="9" creationId="{64B30719-AC87-D673-761E-ABD1DDBFEDBA}"/>
          </ac:spMkLst>
        </pc:spChg>
        <pc:spChg chg="add del mod">
          <ac:chgData name="昆翰 林" userId="fa956a882da18cd3" providerId="LiveId" clId="{2871EC2A-17F7-45F9-875A-6B03AAC3E336}" dt="2022-10-03T14:14:17.653" v="8090" actId="478"/>
          <ac:spMkLst>
            <pc:docMk/>
            <pc:sldMk cId="2936550918" sldId="547"/>
            <ac:spMk id="12" creationId="{514570E5-893E-AF67-FCA6-5901DF6A23E9}"/>
          </ac:spMkLst>
        </pc:spChg>
        <pc:spChg chg="add del">
          <ac:chgData name="昆翰 林" userId="fa956a882da18cd3" providerId="LiveId" clId="{2871EC2A-17F7-45F9-875A-6B03AAC3E336}" dt="2022-10-01T14:17:04.550" v="1643" actId="22"/>
          <ac:spMkLst>
            <pc:docMk/>
            <pc:sldMk cId="2936550918" sldId="547"/>
            <ac:spMk id="14" creationId="{03FFCCBB-1FB8-24E3-9D75-EF4BCAB717D9}"/>
          </ac:spMkLst>
        </pc:spChg>
        <pc:spChg chg="add del mod">
          <ac:chgData name="昆翰 林" userId="fa956a882da18cd3" providerId="LiveId" clId="{2871EC2A-17F7-45F9-875A-6B03AAC3E336}" dt="2022-10-03T14:14:17.653" v="8090" actId="478"/>
          <ac:spMkLst>
            <pc:docMk/>
            <pc:sldMk cId="2936550918" sldId="547"/>
            <ac:spMk id="17" creationId="{3DB44856-AB43-6EBE-2248-6C23DBEEC163}"/>
          </ac:spMkLst>
        </pc:spChg>
        <pc:spChg chg="add del">
          <ac:chgData name="昆翰 林" userId="fa956a882da18cd3" providerId="LiveId" clId="{2871EC2A-17F7-45F9-875A-6B03AAC3E336}" dt="2022-10-01T14:17:34.187" v="1678" actId="22"/>
          <ac:spMkLst>
            <pc:docMk/>
            <pc:sldMk cId="2936550918" sldId="547"/>
            <ac:spMk id="19" creationId="{4EBD9949-4A64-C0E4-D1E3-A5EC2E7221B3}"/>
          </ac:spMkLst>
        </pc:spChg>
        <pc:spChg chg="add del mod">
          <ac:chgData name="昆翰 林" userId="fa956a882da18cd3" providerId="LiveId" clId="{2871EC2A-17F7-45F9-875A-6B03AAC3E336}" dt="2022-10-03T14:14:17.653" v="8090" actId="478"/>
          <ac:spMkLst>
            <pc:docMk/>
            <pc:sldMk cId="2936550918" sldId="547"/>
            <ac:spMk id="21" creationId="{419074F7-6D84-8FAC-C835-798F29E5CF2A}"/>
          </ac:spMkLst>
        </pc:spChg>
        <pc:spChg chg="add del mod">
          <ac:chgData name="昆翰 林" userId="fa956a882da18cd3" providerId="LiveId" clId="{2871EC2A-17F7-45F9-875A-6B03AAC3E336}" dt="2022-10-03T14:14:17.653" v="8090" actId="478"/>
          <ac:spMkLst>
            <pc:docMk/>
            <pc:sldMk cId="2936550918" sldId="547"/>
            <ac:spMk id="22" creationId="{A99A28BE-9ACC-D669-A2EF-66E7A282DAD5}"/>
          </ac:spMkLst>
        </pc:spChg>
        <pc:spChg chg="add del">
          <ac:chgData name="昆翰 林" userId="fa956a882da18cd3" providerId="LiveId" clId="{2871EC2A-17F7-45F9-875A-6B03AAC3E336}" dt="2022-10-01T14:25:13.502" v="1778" actId="22"/>
          <ac:spMkLst>
            <pc:docMk/>
            <pc:sldMk cId="2936550918" sldId="547"/>
            <ac:spMk id="24" creationId="{418517A6-4DE0-A4FE-F4A0-E25F14BBE562}"/>
          </ac:spMkLst>
        </pc:spChg>
        <pc:spChg chg="add del mod">
          <ac:chgData name="昆翰 林" userId="fa956a882da18cd3" providerId="LiveId" clId="{2871EC2A-17F7-45F9-875A-6B03AAC3E336}" dt="2022-10-03T14:14:17.653" v="8090" actId="478"/>
          <ac:spMkLst>
            <pc:docMk/>
            <pc:sldMk cId="2936550918" sldId="547"/>
            <ac:spMk id="26" creationId="{198237DB-1688-0192-81E5-31C5511E4E3E}"/>
          </ac:spMkLst>
        </pc:spChg>
        <pc:spChg chg="add del mod ord">
          <ac:chgData name="昆翰 林" userId="fa956a882da18cd3" providerId="LiveId" clId="{2871EC2A-17F7-45F9-875A-6B03AAC3E336}" dt="2022-10-03T14:14:17.653" v="8090" actId="478"/>
          <ac:spMkLst>
            <pc:docMk/>
            <pc:sldMk cId="2936550918" sldId="547"/>
            <ac:spMk id="27" creationId="{FEF13F08-5E10-11FE-E720-370AFDBFE741}"/>
          </ac:spMkLst>
        </pc:spChg>
        <pc:picChg chg="add mod">
          <ac:chgData name="昆翰 林" userId="fa956a882da18cd3" providerId="LiveId" clId="{2871EC2A-17F7-45F9-875A-6B03AAC3E336}" dt="2022-10-03T14:23:56.977" v="8377" actId="1076"/>
          <ac:picMkLst>
            <pc:docMk/>
            <pc:sldMk cId="2936550918" sldId="547"/>
            <ac:picMk id="6" creationId="{374F0D1D-2CB4-2FEA-D46E-CE2A3D623028}"/>
          </ac:picMkLst>
        </pc:picChg>
        <pc:picChg chg="del">
          <ac:chgData name="昆翰 林" userId="fa956a882da18cd3" providerId="LiveId" clId="{2871EC2A-17F7-45F9-875A-6B03AAC3E336}" dt="2022-10-01T13:27:37.343" v="1314" actId="478"/>
          <ac:picMkLst>
            <pc:docMk/>
            <pc:sldMk cId="2936550918" sldId="547"/>
            <ac:picMk id="4098" creationId="{C9A7A5EE-AFE3-170B-ABD2-1B0C025DFA98}"/>
          </ac:picMkLst>
        </pc:picChg>
        <pc:picChg chg="del">
          <ac:chgData name="昆翰 林" userId="fa956a882da18cd3" providerId="LiveId" clId="{2871EC2A-17F7-45F9-875A-6B03AAC3E336}" dt="2022-10-01T13:27:37.343" v="1314" actId="478"/>
          <ac:picMkLst>
            <pc:docMk/>
            <pc:sldMk cId="2936550918" sldId="547"/>
            <ac:picMk id="4102" creationId="{6636549F-DD40-62D2-C441-BBFB494B6A40}"/>
          </ac:picMkLst>
        </pc:picChg>
        <pc:picChg chg="del">
          <ac:chgData name="昆翰 林" userId="fa956a882da18cd3" providerId="LiveId" clId="{2871EC2A-17F7-45F9-875A-6B03AAC3E336}" dt="2022-10-01T13:27:37.343" v="1314" actId="478"/>
          <ac:picMkLst>
            <pc:docMk/>
            <pc:sldMk cId="2936550918" sldId="547"/>
            <ac:picMk id="4104" creationId="{D9366BD9-019E-93DC-47BF-789FAA4ACA56}"/>
          </ac:picMkLst>
        </pc:picChg>
      </pc:sldChg>
      <pc:sldChg chg="addSp delSp modSp add mod">
        <pc:chgData name="昆翰 林" userId="fa956a882da18cd3" providerId="LiveId" clId="{2871EC2A-17F7-45F9-875A-6B03AAC3E336}" dt="2022-10-03T01:12:43.588" v="2002" actId="22"/>
        <pc:sldMkLst>
          <pc:docMk/>
          <pc:sldMk cId="3335902584" sldId="548"/>
        </pc:sldMkLst>
        <pc:spChg chg="add del">
          <ac:chgData name="昆翰 林" userId="fa956a882da18cd3" providerId="LiveId" clId="{2871EC2A-17F7-45F9-875A-6B03AAC3E336}" dt="2022-10-03T01:12:43.588" v="2002" actId="22"/>
          <ac:spMkLst>
            <pc:docMk/>
            <pc:sldMk cId="3335902584" sldId="548"/>
            <ac:spMk id="3" creationId="{058863F9-D366-3CF9-0B03-A3514163BF40}"/>
          </ac:spMkLst>
        </pc:spChg>
        <pc:spChg chg="del">
          <ac:chgData name="昆翰 林" userId="fa956a882da18cd3" providerId="LiveId" clId="{2871EC2A-17F7-45F9-875A-6B03AAC3E336}" dt="2022-10-03T01:03:42.245" v="1880" actId="478"/>
          <ac:spMkLst>
            <pc:docMk/>
            <pc:sldMk cId="3335902584" sldId="548"/>
            <ac:spMk id="10" creationId="{220291E3-4A0F-FC88-90E2-DA7E6FB3F09E}"/>
          </ac:spMkLst>
        </pc:spChg>
        <pc:spChg chg="mod">
          <ac:chgData name="昆翰 林" userId="fa956a882da18cd3" providerId="LiveId" clId="{2871EC2A-17F7-45F9-875A-6B03AAC3E336}" dt="2022-10-03T01:03:49.623" v="1901" actId="20577"/>
          <ac:spMkLst>
            <pc:docMk/>
            <pc:sldMk cId="3335902584" sldId="548"/>
            <ac:spMk id="11" creationId="{2D5497F1-4D8F-4C4D-A4A3-29DEBA832C37}"/>
          </ac:spMkLst>
        </pc:spChg>
        <pc:spChg chg="mod">
          <ac:chgData name="昆翰 林" userId="fa956a882da18cd3" providerId="LiveId" clId="{2871EC2A-17F7-45F9-875A-6B03AAC3E336}" dt="2022-10-03T01:12:11.964" v="2000" actId="1076"/>
          <ac:spMkLst>
            <pc:docMk/>
            <pc:sldMk cId="3335902584" sldId="548"/>
            <ac:spMk id="13" creationId="{173273AE-72FE-738B-48F0-743F68ED203C}"/>
          </ac:spMkLst>
        </pc:spChg>
        <pc:picChg chg="del">
          <ac:chgData name="昆翰 林" userId="fa956a882da18cd3" providerId="LiveId" clId="{2871EC2A-17F7-45F9-875A-6B03AAC3E336}" dt="2022-10-03T01:03:40.761" v="1879" actId="478"/>
          <ac:picMkLst>
            <pc:docMk/>
            <pc:sldMk cId="3335902584" sldId="548"/>
            <ac:picMk id="9" creationId="{E1168881-D501-4AAF-9F39-8FDCEB4B5DE2}"/>
          </ac:picMkLst>
        </pc:picChg>
      </pc:sldChg>
      <pc:sldChg chg="addSp delSp modSp add mod modAnim">
        <pc:chgData name="昆翰 林" userId="fa956a882da18cd3" providerId="LiveId" clId="{2871EC2A-17F7-45F9-875A-6B03AAC3E336}" dt="2022-10-03T01:24:04.835" v="2070" actId="1076"/>
        <pc:sldMkLst>
          <pc:docMk/>
          <pc:sldMk cId="4096115920" sldId="549"/>
        </pc:sldMkLst>
        <pc:spChg chg="mod">
          <ac:chgData name="昆翰 林" userId="fa956a882da18cd3" providerId="LiveId" clId="{2871EC2A-17F7-45F9-875A-6B03AAC3E336}" dt="2022-10-03T01:24:00.534" v="2069" actId="20577"/>
          <ac:spMkLst>
            <pc:docMk/>
            <pc:sldMk cId="4096115920" sldId="549"/>
            <ac:spMk id="11" creationId="{2D5497F1-4D8F-4C4D-A4A3-29DEBA832C37}"/>
          </ac:spMkLst>
        </pc:spChg>
        <pc:spChg chg="del">
          <ac:chgData name="昆翰 林" userId="fa956a882da18cd3" providerId="LiveId" clId="{2871EC2A-17F7-45F9-875A-6B03AAC3E336}" dt="2022-10-03T01:13:33.492" v="2004" actId="478"/>
          <ac:spMkLst>
            <pc:docMk/>
            <pc:sldMk cId="4096115920" sldId="549"/>
            <ac:spMk id="13" creationId="{173273AE-72FE-738B-48F0-743F68ED203C}"/>
          </ac:spMkLst>
        </pc:spChg>
        <pc:picChg chg="add mod">
          <ac:chgData name="昆翰 林" userId="fa956a882da18cd3" providerId="LiveId" clId="{2871EC2A-17F7-45F9-875A-6B03AAC3E336}" dt="2022-10-03T01:24:04.835" v="2070" actId="1076"/>
          <ac:picMkLst>
            <pc:docMk/>
            <pc:sldMk cId="4096115920" sldId="549"/>
            <ac:picMk id="2" creationId="{B630344F-4015-80E1-7594-4F0E1F478A89}"/>
          </ac:picMkLst>
        </pc:picChg>
      </pc:sldChg>
      <pc:sldChg chg="addSp delSp modSp add del mod delAnim">
        <pc:chgData name="昆翰 林" userId="fa956a882da18cd3" providerId="LiveId" clId="{2871EC2A-17F7-45F9-875A-6B03AAC3E336}" dt="2022-10-04T01:04:03.546" v="8931" actId="114"/>
        <pc:sldMkLst>
          <pc:docMk/>
          <pc:sldMk cId="3110598981" sldId="550"/>
        </pc:sldMkLst>
        <pc:spChg chg="add mod">
          <ac:chgData name="昆翰 林" userId="fa956a882da18cd3" providerId="LiveId" clId="{2871EC2A-17F7-45F9-875A-6B03AAC3E336}" dt="2022-10-04T01:04:03.546" v="8931" actId="114"/>
          <ac:spMkLst>
            <pc:docMk/>
            <pc:sldMk cId="3110598981" sldId="550"/>
            <ac:spMk id="2" creationId="{C47D7F34-21F1-AAFE-3AA7-57FDC9031AF5}"/>
          </ac:spMkLst>
        </pc:spChg>
        <pc:spChg chg="add del">
          <ac:chgData name="昆翰 林" userId="fa956a882da18cd3" providerId="LiveId" clId="{2871EC2A-17F7-45F9-875A-6B03AAC3E336}" dt="2022-10-03T01:53:51.340" v="2104" actId="22"/>
          <ac:spMkLst>
            <pc:docMk/>
            <pc:sldMk cId="3110598981" sldId="550"/>
            <ac:spMk id="10" creationId="{A068E955-95CC-9842-4588-8F8C9BABF770}"/>
          </ac:spMkLst>
        </pc:spChg>
        <pc:spChg chg="mod">
          <ac:chgData name="昆翰 林" userId="fa956a882da18cd3" providerId="LiveId" clId="{2871EC2A-17F7-45F9-875A-6B03AAC3E336}" dt="2022-10-03T01:49:29.360" v="2090" actId="20577"/>
          <ac:spMkLst>
            <pc:docMk/>
            <pc:sldMk cId="3110598981" sldId="550"/>
            <ac:spMk id="11" creationId="{2D5497F1-4D8F-4C4D-A4A3-29DEBA832C37}"/>
          </ac:spMkLst>
        </pc:spChg>
        <pc:spChg chg="add del">
          <ac:chgData name="昆翰 林" userId="fa956a882da18cd3" providerId="LiveId" clId="{2871EC2A-17F7-45F9-875A-6B03AAC3E336}" dt="2022-10-03T01:53:52.890" v="2106" actId="22"/>
          <ac:spMkLst>
            <pc:docMk/>
            <pc:sldMk cId="3110598981" sldId="550"/>
            <ac:spMk id="13" creationId="{9AA16528-A6E2-7F12-A568-0F514EBC138B}"/>
          </ac:spMkLst>
        </pc:spChg>
        <pc:spChg chg="add mod">
          <ac:chgData name="昆翰 林" userId="fa956a882da18cd3" providerId="LiveId" clId="{2871EC2A-17F7-45F9-875A-6B03AAC3E336}" dt="2022-10-03T01:55:42.909" v="2196" actId="20577"/>
          <ac:spMkLst>
            <pc:docMk/>
            <pc:sldMk cId="3110598981" sldId="550"/>
            <ac:spMk id="16" creationId="{3DBD13F3-8D1C-6CD3-9D92-4E4579FD8144}"/>
          </ac:spMkLst>
        </pc:spChg>
        <pc:spChg chg="add mod">
          <ac:chgData name="昆翰 林" userId="fa956a882da18cd3" providerId="LiveId" clId="{2871EC2A-17F7-45F9-875A-6B03AAC3E336}" dt="2022-10-03T01:56:16.367" v="2218" actId="1076"/>
          <ac:spMkLst>
            <pc:docMk/>
            <pc:sldMk cId="3110598981" sldId="550"/>
            <ac:spMk id="17" creationId="{F5BCE5EA-D7B4-836C-6C2D-F7AA54F571D1}"/>
          </ac:spMkLst>
        </pc:spChg>
        <pc:grpChg chg="mod">
          <ac:chgData name="昆翰 林" userId="fa956a882da18cd3" providerId="LiveId" clId="{2871EC2A-17F7-45F9-875A-6B03AAC3E336}" dt="2022-10-03T01:55:04.116" v="2180" actId="1076"/>
          <ac:grpSpMkLst>
            <pc:docMk/>
            <pc:sldMk cId="3110598981" sldId="550"/>
            <ac:grpSpMk id="7" creationId="{60743E23-FDF8-B144-A1A4-64B16EC227A2}"/>
          </ac:grpSpMkLst>
        </pc:grpChg>
        <pc:picChg chg="del">
          <ac:chgData name="昆翰 林" userId="fa956a882da18cd3" providerId="LiveId" clId="{2871EC2A-17F7-45F9-875A-6B03AAC3E336}" dt="2022-10-03T01:48:17.584" v="2074" actId="478"/>
          <ac:picMkLst>
            <pc:docMk/>
            <pc:sldMk cId="3110598981" sldId="550"/>
            <ac:picMk id="2" creationId="{B630344F-4015-80E1-7594-4F0E1F478A89}"/>
          </ac:picMkLst>
        </pc:picChg>
        <pc:picChg chg="add mod">
          <ac:chgData name="昆翰 林" userId="fa956a882da18cd3" providerId="LiveId" clId="{2871EC2A-17F7-45F9-875A-6B03AAC3E336}" dt="2022-10-03T01:55:06.317" v="2181" actId="1076"/>
          <ac:picMkLst>
            <pc:docMk/>
            <pc:sldMk cId="3110598981" sldId="550"/>
            <ac:picMk id="6" creationId="{043AEA0D-D084-2864-2D11-D5DD136750C0}"/>
          </ac:picMkLst>
        </pc:picChg>
        <pc:picChg chg="add mod">
          <ac:chgData name="昆翰 林" userId="fa956a882da18cd3" providerId="LiveId" clId="{2871EC2A-17F7-45F9-875A-6B03AAC3E336}" dt="2022-10-03T01:55:09.272" v="2182" actId="1076"/>
          <ac:picMkLst>
            <pc:docMk/>
            <pc:sldMk cId="3110598981" sldId="550"/>
            <ac:picMk id="1026" creationId="{FACE2F6E-BD8B-88A8-15F7-D34CB48C3482}"/>
          </ac:picMkLst>
        </pc:picChg>
      </pc:sldChg>
      <pc:sldChg chg="addSp delSp modSp add mod">
        <pc:chgData name="昆翰 林" userId="fa956a882da18cd3" providerId="LiveId" clId="{2871EC2A-17F7-45F9-875A-6B03AAC3E336}" dt="2022-10-04T01:02:08.743" v="8856" actId="20577"/>
        <pc:sldMkLst>
          <pc:docMk/>
          <pc:sldMk cId="2626357333" sldId="551"/>
        </pc:sldMkLst>
        <pc:spChg chg="add mod">
          <ac:chgData name="昆翰 林" userId="fa956a882da18cd3" providerId="LiveId" clId="{2871EC2A-17F7-45F9-875A-6B03AAC3E336}" dt="2022-10-03T02:29:29.488" v="2322"/>
          <ac:spMkLst>
            <pc:docMk/>
            <pc:sldMk cId="2626357333" sldId="551"/>
            <ac:spMk id="3" creationId="{5EB7265D-D041-36A4-1EA8-DCC40547B72B}"/>
          </ac:spMkLst>
        </pc:spChg>
        <pc:spChg chg="add mod">
          <ac:chgData name="昆翰 林" userId="fa956a882da18cd3" providerId="LiveId" clId="{2871EC2A-17F7-45F9-875A-6B03AAC3E336}" dt="2022-10-04T01:02:08.743" v="8856" actId="20577"/>
          <ac:spMkLst>
            <pc:docMk/>
            <pc:sldMk cId="2626357333" sldId="551"/>
            <ac:spMk id="6" creationId="{9F5B9DA5-0FFF-BEFF-1319-30A458083EA0}"/>
          </ac:spMkLst>
        </pc:spChg>
        <pc:spChg chg="mod">
          <ac:chgData name="昆翰 林" userId="fa956a882da18cd3" providerId="LiveId" clId="{2871EC2A-17F7-45F9-875A-6B03AAC3E336}" dt="2022-10-03T04:52:52.429" v="3674" actId="1076"/>
          <ac:spMkLst>
            <pc:docMk/>
            <pc:sldMk cId="2626357333" sldId="551"/>
            <ac:spMk id="8" creationId="{E127CF91-3CEA-944A-895E-0AF0265AFF21}"/>
          </ac:spMkLst>
        </pc:spChg>
        <pc:spChg chg="add mod">
          <ac:chgData name="昆翰 林" userId="fa956a882da18cd3" providerId="LiveId" clId="{2871EC2A-17F7-45F9-875A-6B03AAC3E336}" dt="2022-10-03T02:29:29.488" v="2322"/>
          <ac:spMkLst>
            <pc:docMk/>
            <pc:sldMk cId="2626357333" sldId="551"/>
            <ac:spMk id="9" creationId="{5103550F-2CDF-7375-B3CC-C2F5EDD5C463}"/>
          </ac:spMkLst>
        </pc:spChg>
        <pc:spChg chg="add mod">
          <ac:chgData name="昆翰 林" userId="fa956a882da18cd3" providerId="LiveId" clId="{2871EC2A-17F7-45F9-875A-6B03AAC3E336}" dt="2022-10-03T04:24:36.539" v="2336" actId="1076"/>
          <ac:spMkLst>
            <pc:docMk/>
            <pc:sldMk cId="2626357333" sldId="551"/>
            <ac:spMk id="10" creationId="{C05B9739-AD92-871E-2762-2E54DCCDA38A}"/>
          </ac:spMkLst>
        </pc:spChg>
        <pc:spChg chg="mod">
          <ac:chgData name="昆翰 林" userId="fa956a882da18cd3" providerId="LiveId" clId="{2871EC2A-17F7-45F9-875A-6B03AAC3E336}" dt="2022-10-03T04:58:19.064" v="4156" actId="20577"/>
          <ac:spMkLst>
            <pc:docMk/>
            <pc:sldMk cId="2626357333" sldId="551"/>
            <ac:spMk id="11" creationId="{2D5497F1-4D8F-4C4D-A4A3-29DEBA832C37}"/>
          </ac:spMkLst>
        </pc:spChg>
        <pc:spChg chg="add mod">
          <ac:chgData name="昆翰 林" userId="fa956a882da18cd3" providerId="LiveId" clId="{2871EC2A-17F7-45F9-875A-6B03AAC3E336}" dt="2022-10-03T04:25:03.877" v="2373" actId="1076"/>
          <ac:spMkLst>
            <pc:docMk/>
            <pc:sldMk cId="2626357333" sldId="551"/>
            <ac:spMk id="12" creationId="{10DC27D0-5408-8A24-C123-F22B9FDCE612}"/>
          </ac:spMkLst>
        </pc:spChg>
        <pc:spChg chg="add mod">
          <ac:chgData name="昆翰 林" userId="fa956a882da18cd3" providerId="LiveId" clId="{2871EC2A-17F7-45F9-875A-6B03AAC3E336}" dt="2022-10-03T04:55:56.226" v="3884" actId="1037"/>
          <ac:spMkLst>
            <pc:docMk/>
            <pc:sldMk cId="2626357333" sldId="551"/>
            <ac:spMk id="13" creationId="{E8C5D4A8-AC03-2A75-4B8D-5C297B832E9B}"/>
          </ac:spMkLst>
        </pc:spChg>
        <pc:spChg chg="add mod">
          <ac:chgData name="昆翰 林" userId="fa956a882da18cd3" providerId="LiveId" clId="{2871EC2A-17F7-45F9-875A-6B03AAC3E336}" dt="2022-10-03T04:55:56.226" v="3884" actId="1037"/>
          <ac:spMkLst>
            <pc:docMk/>
            <pc:sldMk cId="2626357333" sldId="551"/>
            <ac:spMk id="14" creationId="{3DA6BF85-EC9D-707D-DDC5-B43B8290B987}"/>
          </ac:spMkLst>
        </pc:spChg>
        <pc:spChg chg="del">
          <ac:chgData name="昆翰 林" userId="fa956a882da18cd3" providerId="LiveId" clId="{2871EC2A-17F7-45F9-875A-6B03AAC3E336}" dt="2022-10-03T02:23:28.596" v="2245" actId="478"/>
          <ac:spMkLst>
            <pc:docMk/>
            <pc:sldMk cId="2626357333" sldId="551"/>
            <ac:spMk id="16" creationId="{3DBD13F3-8D1C-6CD3-9D92-4E4579FD8144}"/>
          </ac:spMkLst>
        </pc:spChg>
        <pc:spChg chg="del">
          <ac:chgData name="昆翰 林" userId="fa956a882da18cd3" providerId="LiveId" clId="{2871EC2A-17F7-45F9-875A-6B03AAC3E336}" dt="2022-10-03T02:23:31.923" v="2248" actId="478"/>
          <ac:spMkLst>
            <pc:docMk/>
            <pc:sldMk cId="2626357333" sldId="551"/>
            <ac:spMk id="17" creationId="{F5BCE5EA-D7B4-836C-6C2D-F7AA54F571D1}"/>
          </ac:spMkLst>
        </pc:spChg>
        <pc:spChg chg="add mod">
          <ac:chgData name="昆翰 林" userId="fa956a882da18cd3" providerId="LiveId" clId="{2871EC2A-17F7-45F9-875A-6B03AAC3E336}" dt="2022-10-03T04:55:56.226" v="3884" actId="1037"/>
          <ac:spMkLst>
            <pc:docMk/>
            <pc:sldMk cId="2626357333" sldId="551"/>
            <ac:spMk id="18" creationId="{6BDD42A2-F17E-36F7-3FA5-3C93FB0C68E3}"/>
          </ac:spMkLst>
        </pc:spChg>
        <pc:spChg chg="add mod">
          <ac:chgData name="昆翰 林" userId="fa956a882da18cd3" providerId="LiveId" clId="{2871EC2A-17F7-45F9-875A-6B03AAC3E336}" dt="2022-10-03T04:57:14.332" v="4122" actId="1037"/>
          <ac:spMkLst>
            <pc:docMk/>
            <pc:sldMk cId="2626357333" sldId="551"/>
            <ac:spMk id="19" creationId="{05AD2349-0B1A-390C-D0B2-51685B652D5A}"/>
          </ac:spMkLst>
        </pc:spChg>
        <pc:spChg chg="add mod">
          <ac:chgData name="昆翰 林" userId="fa956a882da18cd3" providerId="LiveId" clId="{2871EC2A-17F7-45F9-875A-6B03AAC3E336}" dt="2022-10-03T04:57:14.332" v="4122" actId="1037"/>
          <ac:spMkLst>
            <pc:docMk/>
            <pc:sldMk cId="2626357333" sldId="551"/>
            <ac:spMk id="20" creationId="{83EE88E5-7CC9-8396-A582-AE626A023339}"/>
          </ac:spMkLst>
        </pc:spChg>
        <pc:spChg chg="add mod">
          <ac:chgData name="昆翰 林" userId="fa956a882da18cd3" providerId="LiveId" clId="{2871EC2A-17F7-45F9-875A-6B03AAC3E336}" dt="2022-10-03T04:57:21.724" v="4123" actId="1076"/>
          <ac:spMkLst>
            <pc:docMk/>
            <pc:sldMk cId="2626357333" sldId="551"/>
            <ac:spMk id="21" creationId="{B9D00F4F-216D-F8CB-217A-B3BD2C22D9A7}"/>
          </ac:spMkLst>
        </pc:spChg>
        <pc:spChg chg="add mod">
          <ac:chgData name="昆翰 林" userId="fa956a882da18cd3" providerId="LiveId" clId="{2871EC2A-17F7-45F9-875A-6B03AAC3E336}" dt="2022-10-03T04:56:32.739" v="3974" actId="1037"/>
          <ac:spMkLst>
            <pc:docMk/>
            <pc:sldMk cId="2626357333" sldId="551"/>
            <ac:spMk id="22" creationId="{133DAF7F-9426-70F5-3389-76F892E89F6E}"/>
          </ac:spMkLst>
        </pc:spChg>
        <pc:spChg chg="add mod">
          <ac:chgData name="昆翰 林" userId="fa956a882da18cd3" providerId="LiveId" clId="{2871EC2A-17F7-45F9-875A-6B03AAC3E336}" dt="2022-10-03T04:56:27.677" v="3964" actId="1076"/>
          <ac:spMkLst>
            <pc:docMk/>
            <pc:sldMk cId="2626357333" sldId="551"/>
            <ac:spMk id="23" creationId="{2E9E7356-7F91-F7F9-70E8-780700CF56AF}"/>
          </ac:spMkLst>
        </pc:spChg>
        <pc:spChg chg="add mod">
          <ac:chgData name="昆翰 林" userId="fa956a882da18cd3" providerId="LiveId" clId="{2871EC2A-17F7-45F9-875A-6B03AAC3E336}" dt="2022-10-03T04:56:32.739" v="3974" actId="1037"/>
          <ac:spMkLst>
            <pc:docMk/>
            <pc:sldMk cId="2626357333" sldId="551"/>
            <ac:spMk id="24" creationId="{BEA7D322-9602-CB7B-7EC6-3F263417E8F7}"/>
          </ac:spMkLst>
        </pc:spChg>
        <pc:spChg chg="add mod">
          <ac:chgData name="昆翰 林" userId="fa956a882da18cd3" providerId="LiveId" clId="{2871EC2A-17F7-45F9-875A-6B03AAC3E336}" dt="2022-10-03T04:56:51.335" v="4055" actId="1038"/>
          <ac:spMkLst>
            <pc:docMk/>
            <pc:sldMk cId="2626357333" sldId="551"/>
            <ac:spMk id="25" creationId="{D46F4E48-E7CA-2DFD-BDE3-CC8EB463AAEB}"/>
          </ac:spMkLst>
        </pc:spChg>
        <pc:spChg chg="add mod">
          <ac:chgData name="昆翰 林" userId="fa956a882da18cd3" providerId="LiveId" clId="{2871EC2A-17F7-45F9-875A-6B03AAC3E336}" dt="2022-10-03T04:56:51.335" v="4055" actId="1038"/>
          <ac:spMkLst>
            <pc:docMk/>
            <pc:sldMk cId="2626357333" sldId="551"/>
            <ac:spMk id="26" creationId="{CF46DB2C-A50F-37D1-E7F3-7BA090CD76BC}"/>
          </ac:spMkLst>
        </pc:spChg>
        <pc:spChg chg="add mod">
          <ac:chgData name="昆翰 林" userId="fa956a882da18cd3" providerId="LiveId" clId="{2871EC2A-17F7-45F9-875A-6B03AAC3E336}" dt="2022-10-03T04:56:51.335" v="4055" actId="1038"/>
          <ac:spMkLst>
            <pc:docMk/>
            <pc:sldMk cId="2626357333" sldId="551"/>
            <ac:spMk id="27" creationId="{E356F3A8-1BCD-3464-E326-6B4DBE12CBB6}"/>
          </ac:spMkLst>
        </pc:spChg>
        <pc:spChg chg="add del mod">
          <ac:chgData name="昆翰 林" userId="fa956a882da18cd3" providerId="LiveId" clId="{2871EC2A-17F7-45F9-875A-6B03AAC3E336}" dt="2022-10-03T04:57:30.854" v="4125" actId="478"/>
          <ac:spMkLst>
            <pc:docMk/>
            <pc:sldMk cId="2626357333" sldId="551"/>
            <ac:spMk id="28" creationId="{36275E7D-46F1-E303-9E71-18DF3522588D}"/>
          </ac:spMkLst>
        </pc:spChg>
        <pc:spChg chg="add del mod">
          <ac:chgData name="昆翰 林" userId="fa956a882da18cd3" providerId="LiveId" clId="{2871EC2A-17F7-45F9-875A-6B03AAC3E336}" dt="2022-10-03T04:57:30.854" v="4125" actId="478"/>
          <ac:spMkLst>
            <pc:docMk/>
            <pc:sldMk cId="2626357333" sldId="551"/>
            <ac:spMk id="29" creationId="{FEDECCD6-DE23-EDB5-7007-BA7AADA5D6AE}"/>
          </ac:spMkLst>
        </pc:spChg>
        <pc:spChg chg="add del mod">
          <ac:chgData name="昆翰 林" userId="fa956a882da18cd3" providerId="LiveId" clId="{2871EC2A-17F7-45F9-875A-6B03AAC3E336}" dt="2022-10-03T04:57:37.121" v="4127" actId="478"/>
          <ac:spMkLst>
            <pc:docMk/>
            <pc:sldMk cId="2626357333" sldId="551"/>
            <ac:spMk id="30" creationId="{6C5F26CA-1290-2A2C-BEC3-7B2CFFCEC562}"/>
          </ac:spMkLst>
        </pc:spChg>
        <pc:spChg chg="add mod">
          <ac:chgData name="昆翰 林" userId="fa956a882da18cd3" providerId="LiveId" clId="{2871EC2A-17F7-45F9-875A-6B03AAC3E336}" dt="2022-10-03T04:56:40.496" v="4016" actId="1037"/>
          <ac:spMkLst>
            <pc:docMk/>
            <pc:sldMk cId="2626357333" sldId="551"/>
            <ac:spMk id="31" creationId="{222A2733-AEE2-FD3C-4AF6-29CDFC64C754}"/>
          </ac:spMkLst>
        </pc:spChg>
        <pc:spChg chg="add mod">
          <ac:chgData name="昆翰 林" userId="fa956a882da18cd3" providerId="LiveId" clId="{2871EC2A-17F7-45F9-875A-6B03AAC3E336}" dt="2022-10-03T04:56:40.496" v="4016" actId="1037"/>
          <ac:spMkLst>
            <pc:docMk/>
            <pc:sldMk cId="2626357333" sldId="551"/>
            <ac:spMk id="32" creationId="{671A0078-E8FF-FC47-6870-8CC02139B45B}"/>
          </ac:spMkLst>
        </pc:spChg>
        <pc:spChg chg="add mod">
          <ac:chgData name="昆翰 林" userId="fa956a882da18cd3" providerId="LiveId" clId="{2871EC2A-17F7-45F9-875A-6B03AAC3E336}" dt="2022-10-03T04:56:40.496" v="4016" actId="1037"/>
          <ac:spMkLst>
            <pc:docMk/>
            <pc:sldMk cId="2626357333" sldId="551"/>
            <ac:spMk id="33" creationId="{8F8E6167-CDE3-1BDD-FD35-880550835599}"/>
          </ac:spMkLst>
        </pc:spChg>
        <pc:spChg chg="add mod">
          <ac:chgData name="昆翰 林" userId="fa956a882da18cd3" providerId="LiveId" clId="{2871EC2A-17F7-45F9-875A-6B03AAC3E336}" dt="2022-10-03T04:25:33.932" v="2395" actId="1076"/>
          <ac:spMkLst>
            <pc:docMk/>
            <pc:sldMk cId="2626357333" sldId="551"/>
            <ac:spMk id="34" creationId="{DEA7460A-DE5B-0FE9-97B3-4C21EEC24D0C}"/>
          </ac:spMkLst>
        </pc:spChg>
        <pc:spChg chg="add mod">
          <ac:chgData name="昆翰 林" userId="fa956a882da18cd3" providerId="LiveId" clId="{2871EC2A-17F7-45F9-875A-6B03AAC3E336}" dt="2022-10-03T04:55:56.226" v="3884" actId="1037"/>
          <ac:spMkLst>
            <pc:docMk/>
            <pc:sldMk cId="2626357333" sldId="551"/>
            <ac:spMk id="35" creationId="{2EDD7F24-C00D-0A79-0246-E752F6F1440B}"/>
          </ac:spMkLst>
        </pc:spChg>
        <pc:spChg chg="add mod">
          <ac:chgData name="昆翰 林" userId="fa956a882da18cd3" providerId="LiveId" clId="{2871EC2A-17F7-45F9-875A-6B03AAC3E336}" dt="2022-10-03T04:57:23.672" v="4124" actId="1076"/>
          <ac:spMkLst>
            <pc:docMk/>
            <pc:sldMk cId="2626357333" sldId="551"/>
            <ac:spMk id="36" creationId="{AD1397C7-C4ED-5E92-D29C-8689A4C97D72}"/>
          </ac:spMkLst>
        </pc:spChg>
        <pc:spChg chg="add mod">
          <ac:chgData name="昆翰 林" userId="fa956a882da18cd3" providerId="LiveId" clId="{2871EC2A-17F7-45F9-875A-6B03AAC3E336}" dt="2022-10-03T04:56:14.799" v="3961" actId="1038"/>
          <ac:spMkLst>
            <pc:docMk/>
            <pc:sldMk cId="2626357333" sldId="551"/>
            <ac:spMk id="37" creationId="{0C02B488-8824-182D-EF61-53AA2A31A1E4}"/>
          </ac:spMkLst>
        </pc:spChg>
        <pc:spChg chg="add mod">
          <ac:chgData name="昆翰 林" userId="fa956a882da18cd3" providerId="LiveId" clId="{2871EC2A-17F7-45F9-875A-6B03AAC3E336}" dt="2022-10-03T04:56:54.844" v="4056" actId="1076"/>
          <ac:spMkLst>
            <pc:docMk/>
            <pc:sldMk cId="2626357333" sldId="551"/>
            <ac:spMk id="38" creationId="{2B5A10E4-71D8-65B5-A9CF-B68FEC2AA13F}"/>
          </ac:spMkLst>
        </pc:spChg>
        <pc:spChg chg="add del mod">
          <ac:chgData name="昆翰 林" userId="fa956a882da18cd3" providerId="LiveId" clId="{2871EC2A-17F7-45F9-875A-6B03AAC3E336}" dt="2022-10-03T04:57:35.218" v="4126" actId="478"/>
          <ac:spMkLst>
            <pc:docMk/>
            <pc:sldMk cId="2626357333" sldId="551"/>
            <ac:spMk id="39" creationId="{7B8C992A-3BF4-F4EE-9B85-58AF2E140180}"/>
          </ac:spMkLst>
        </pc:spChg>
        <pc:spChg chg="add del mod">
          <ac:chgData name="昆翰 林" userId="fa956a882da18cd3" providerId="LiveId" clId="{2871EC2A-17F7-45F9-875A-6B03AAC3E336}" dt="2022-10-03T04:48:31.187" v="3646" actId="478"/>
          <ac:spMkLst>
            <pc:docMk/>
            <pc:sldMk cId="2626357333" sldId="551"/>
            <ac:spMk id="40" creationId="{4A37E17C-F3A7-F8F3-B822-4480C8EADA04}"/>
          </ac:spMkLst>
        </pc:spChg>
        <pc:spChg chg="add mod">
          <ac:chgData name="昆翰 林" userId="fa956a882da18cd3" providerId="LiveId" clId="{2871EC2A-17F7-45F9-875A-6B03AAC3E336}" dt="2022-10-03T04:57:04.646" v="4099" actId="1038"/>
          <ac:spMkLst>
            <pc:docMk/>
            <pc:sldMk cId="2626357333" sldId="551"/>
            <ac:spMk id="48" creationId="{C803E6E3-CA85-B3C3-8D46-16FCE778204F}"/>
          </ac:spMkLst>
        </pc:spChg>
        <pc:spChg chg="add mod">
          <ac:chgData name="昆翰 林" userId="fa956a882da18cd3" providerId="LiveId" clId="{2871EC2A-17F7-45F9-875A-6B03AAC3E336}" dt="2022-10-03T04:57:04.646" v="4099" actId="1038"/>
          <ac:spMkLst>
            <pc:docMk/>
            <pc:sldMk cId="2626357333" sldId="551"/>
            <ac:spMk id="49" creationId="{2951982A-3F92-D430-B698-CACD945CFBF4}"/>
          </ac:spMkLst>
        </pc:spChg>
        <pc:spChg chg="add mod">
          <ac:chgData name="昆翰 林" userId="fa956a882da18cd3" providerId="LiveId" clId="{2871EC2A-17F7-45F9-875A-6B03AAC3E336}" dt="2022-10-03T04:57:04.646" v="4099" actId="1038"/>
          <ac:spMkLst>
            <pc:docMk/>
            <pc:sldMk cId="2626357333" sldId="551"/>
            <ac:spMk id="50" creationId="{F82CA36D-9F09-027F-933C-71256A303656}"/>
          </ac:spMkLst>
        </pc:spChg>
        <pc:spChg chg="add mod">
          <ac:chgData name="昆翰 林" userId="fa956a882da18cd3" providerId="LiveId" clId="{2871EC2A-17F7-45F9-875A-6B03AAC3E336}" dt="2022-10-03T04:57:04.646" v="4099" actId="1038"/>
          <ac:spMkLst>
            <pc:docMk/>
            <pc:sldMk cId="2626357333" sldId="551"/>
            <ac:spMk id="51" creationId="{476A7278-20CE-8F45-BF42-C7951E0AD984}"/>
          </ac:spMkLst>
        </pc:spChg>
        <pc:spChg chg="add mod">
          <ac:chgData name="昆翰 林" userId="fa956a882da18cd3" providerId="LiveId" clId="{2871EC2A-17F7-45F9-875A-6B03AAC3E336}" dt="2022-10-03T04:57:04.646" v="4099" actId="1038"/>
          <ac:spMkLst>
            <pc:docMk/>
            <pc:sldMk cId="2626357333" sldId="551"/>
            <ac:spMk id="52" creationId="{CBFF5BC2-B219-D5E5-806E-20FEFD83F10D}"/>
          </ac:spMkLst>
        </pc:spChg>
        <pc:spChg chg="add del mod">
          <ac:chgData name="昆翰 林" userId="fa956a882da18cd3" providerId="LiveId" clId="{2871EC2A-17F7-45F9-875A-6B03AAC3E336}" dt="2022-10-03T04:52:12.433" v="3651" actId="478"/>
          <ac:spMkLst>
            <pc:docMk/>
            <pc:sldMk cId="2626357333" sldId="551"/>
            <ac:spMk id="53" creationId="{B2B0DA17-29E5-D739-3F16-1E17F056B856}"/>
          </ac:spMkLst>
        </pc:spChg>
        <pc:spChg chg="add mod">
          <ac:chgData name="昆翰 林" userId="fa956a882da18cd3" providerId="LiveId" clId="{2871EC2A-17F7-45F9-875A-6B03AAC3E336}" dt="2022-10-03T04:56:14.799" v="3961" actId="1038"/>
          <ac:spMkLst>
            <pc:docMk/>
            <pc:sldMk cId="2626357333" sldId="551"/>
            <ac:spMk id="54" creationId="{22315BFD-2023-DCB3-A4DE-D4437783FE60}"/>
          </ac:spMkLst>
        </pc:spChg>
        <pc:spChg chg="add mod">
          <ac:chgData name="昆翰 林" userId="fa956a882da18cd3" providerId="LiveId" clId="{2871EC2A-17F7-45F9-875A-6B03AAC3E336}" dt="2022-10-03T04:56:22.917" v="3963" actId="20577"/>
          <ac:spMkLst>
            <pc:docMk/>
            <pc:sldMk cId="2626357333" sldId="551"/>
            <ac:spMk id="55" creationId="{ED923E1B-5E4F-2BDF-9FE2-DE1A51B5D46D}"/>
          </ac:spMkLst>
        </pc:spChg>
        <pc:spChg chg="add mod">
          <ac:chgData name="昆翰 林" userId="fa956a882da18cd3" providerId="LiveId" clId="{2871EC2A-17F7-45F9-875A-6B03AAC3E336}" dt="2022-10-03T04:56:14.799" v="3961" actId="1038"/>
          <ac:spMkLst>
            <pc:docMk/>
            <pc:sldMk cId="2626357333" sldId="551"/>
            <ac:spMk id="56" creationId="{0CF22F75-B21B-5F47-11CE-163BE0D2FEB4}"/>
          </ac:spMkLst>
        </pc:spChg>
        <pc:spChg chg="add del mod">
          <ac:chgData name="昆翰 林" userId="fa956a882da18cd3" providerId="LiveId" clId="{2871EC2A-17F7-45F9-875A-6B03AAC3E336}" dt="2022-10-03T04:53:15.155" v="3749" actId="478"/>
          <ac:spMkLst>
            <pc:docMk/>
            <pc:sldMk cId="2626357333" sldId="551"/>
            <ac:spMk id="57" creationId="{A5647461-0042-5381-EBFD-B7D06948D111}"/>
          </ac:spMkLst>
        </pc:spChg>
        <pc:picChg chg="del">
          <ac:chgData name="昆翰 林" userId="fa956a882da18cd3" providerId="LiveId" clId="{2871EC2A-17F7-45F9-875A-6B03AAC3E336}" dt="2022-10-03T02:23:31.015" v="2247" actId="478"/>
          <ac:picMkLst>
            <pc:docMk/>
            <pc:sldMk cId="2626357333" sldId="551"/>
            <ac:picMk id="6" creationId="{043AEA0D-D084-2864-2D11-D5DD136750C0}"/>
          </ac:picMkLst>
        </pc:picChg>
        <pc:picChg chg="add del mod">
          <ac:chgData name="昆翰 林" userId="fa956a882da18cd3" providerId="LiveId" clId="{2871EC2A-17F7-45F9-875A-6B03AAC3E336}" dt="2022-10-03T04:25:28.135" v="2394" actId="478"/>
          <ac:picMkLst>
            <pc:docMk/>
            <pc:sldMk cId="2626357333" sldId="551"/>
            <ac:picMk id="41" creationId="{90635061-4BD8-89B5-6B1E-ECC9E2EFF6E3}"/>
          </ac:picMkLst>
        </pc:picChg>
        <pc:picChg chg="add del mod">
          <ac:chgData name="昆翰 林" userId="fa956a882da18cd3" providerId="LiveId" clId="{2871EC2A-17F7-45F9-875A-6B03AAC3E336}" dt="2022-10-03T04:35:25.542" v="2656" actId="478"/>
          <ac:picMkLst>
            <pc:docMk/>
            <pc:sldMk cId="2626357333" sldId="551"/>
            <ac:picMk id="42" creationId="{9DAB9006-E179-CFF5-79ED-8D1CC7C65BC4}"/>
          </ac:picMkLst>
        </pc:picChg>
        <pc:picChg chg="add del mod">
          <ac:chgData name="昆翰 林" userId="fa956a882da18cd3" providerId="LiveId" clId="{2871EC2A-17F7-45F9-875A-6B03AAC3E336}" dt="2022-10-03T04:35:00.750" v="2655" actId="478"/>
          <ac:picMkLst>
            <pc:docMk/>
            <pc:sldMk cId="2626357333" sldId="551"/>
            <ac:picMk id="43" creationId="{6ABC4828-5042-1353-C252-7FE1B0BF4004}"/>
          </ac:picMkLst>
        </pc:picChg>
        <pc:picChg chg="add del mod">
          <ac:chgData name="昆翰 林" userId="fa956a882da18cd3" providerId="LiveId" clId="{2871EC2A-17F7-45F9-875A-6B03AAC3E336}" dt="2022-10-03T04:44:34.752" v="3405" actId="478"/>
          <ac:picMkLst>
            <pc:docMk/>
            <pc:sldMk cId="2626357333" sldId="551"/>
            <ac:picMk id="44" creationId="{A667845D-B154-34C0-9FC2-AF5176FE049C}"/>
          </ac:picMkLst>
        </pc:picChg>
        <pc:picChg chg="add del mod">
          <ac:chgData name="昆翰 林" userId="fa956a882da18cd3" providerId="LiveId" clId="{2871EC2A-17F7-45F9-875A-6B03AAC3E336}" dt="2022-10-03T04:57:30.854" v="4125" actId="478"/>
          <ac:picMkLst>
            <pc:docMk/>
            <pc:sldMk cId="2626357333" sldId="551"/>
            <ac:picMk id="45" creationId="{135B02D1-B344-89B1-A65A-2B921FA3D013}"/>
          </ac:picMkLst>
        </pc:picChg>
        <pc:picChg chg="add del mod">
          <ac:chgData name="昆翰 林" userId="fa956a882da18cd3" providerId="LiveId" clId="{2871EC2A-17F7-45F9-875A-6B03AAC3E336}" dt="2022-10-03T04:41:32.316" v="3040" actId="478"/>
          <ac:picMkLst>
            <pc:docMk/>
            <pc:sldMk cId="2626357333" sldId="551"/>
            <ac:picMk id="46" creationId="{C7370694-B103-D995-2BE2-11B0D4AC9C29}"/>
          </ac:picMkLst>
        </pc:picChg>
        <pc:picChg chg="add del mod">
          <ac:chgData name="昆翰 林" userId="fa956a882da18cd3" providerId="LiveId" clId="{2871EC2A-17F7-45F9-875A-6B03AAC3E336}" dt="2022-10-03T04:57:38.138" v="4128" actId="478"/>
          <ac:picMkLst>
            <pc:docMk/>
            <pc:sldMk cId="2626357333" sldId="551"/>
            <ac:picMk id="47" creationId="{24DA4AC7-911C-8683-1AEB-5312AEF13ABC}"/>
          </ac:picMkLst>
        </pc:picChg>
        <pc:picChg chg="del">
          <ac:chgData name="昆翰 林" userId="fa956a882da18cd3" providerId="LiveId" clId="{2871EC2A-17F7-45F9-875A-6B03AAC3E336}" dt="2022-10-03T02:23:30.309" v="2246" actId="478"/>
          <ac:picMkLst>
            <pc:docMk/>
            <pc:sldMk cId="2626357333" sldId="551"/>
            <ac:picMk id="1026" creationId="{FACE2F6E-BD8B-88A8-15F7-D34CB48C3482}"/>
          </ac:picMkLst>
        </pc:picChg>
        <pc:cxnChg chg="add mod">
          <ac:chgData name="昆翰 林" userId="fa956a882da18cd3" providerId="LiveId" clId="{2871EC2A-17F7-45F9-875A-6B03AAC3E336}" dt="2022-10-03T02:29:29.488" v="2322"/>
          <ac:cxnSpMkLst>
            <pc:docMk/>
            <pc:sldMk cId="2626357333" sldId="551"/>
            <ac:cxnSpMk id="2" creationId="{BAED0087-18DC-2692-5537-702D79F6DED8}"/>
          </ac:cxnSpMkLst>
        </pc:cxnChg>
      </pc:sldChg>
      <pc:sldChg chg="addSp delSp modSp add mod">
        <pc:chgData name="昆翰 林" userId="fa956a882da18cd3" providerId="LiveId" clId="{2871EC2A-17F7-45F9-875A-6B03AAC3E336}" dt="2022-10-04T01:02:16.259" v="8857"/>
        <pc:sldMkLst>
          <pc:docMk/>
          <pc:sldMk cId="3299489595" sldId="552"/>
        </pc:sldMkLst>
        <pc:spChg chg="add mod">
          <ac:chgData name="昆翰 林" userId="fa956a882da18cd3" providerId="LiveId" clId="{2871EC2A-17F7-45F9-875A-6B03AAC3E336}" dt="2022-10-03T05:43:31.717" v="5865" actId="1037"/>
          <ac:spMkLst>
            <pc:docMk/>
            <pc:sldMk cId="3299489595" sldId="552"/>
            <ac:spMk id="6" creationId="{BC446172-6A60-23FA-454E-3CFA36B315F6}"/>
          </ac:spMkLst>
        </pc:spChg>
        <pc:spChg chg="mod">
          <ac:chgData name="昆翰 林" userId="fa956a882da18cd3" providerId="LiveId" clId="{2871EC2A-17F7-45F9-875A-6B03AAC3E336}" dt="2022-10-03T05:17:31.192" v="4276" actId="20577"/>
          <ac:spMkLst>
            <pc:docMk/>
            <pc:sldMk cId="3299489595" sldId="552"/>
            <ac:spMk id="10" creationId="{C05B9739-AD92-871E-2762-2E54DCCDA38A}"/>
          </ac:spMkLst>
        </pc:spChg>
        <pc:spChg chg="mod">
          <ac:chgData name="昆翰 林" userId="fa956a882da18cd3" providerId="LiveId" clId="{2871EC2A-17F7-45F9-875A-6B03AAC3E336}" dt="2022-10-03T04:58:11.185" v="4144" actId="20577"/>
          <ac:spMkLst>
            <pc:docMk/>
            <pc:sldMk cId="3299489595" sldId="552"/>
            <ac:spMk id="11" creationId="{2D5497F1-4D8F-4C4D-A4A3-29DEBA832C37}"/>
          </ac:spMkLst>
        </pc:spChg>
        <pc:spChg chg="mod">
          <ac:chgData name="昆翰 林" userId="fa956a882da18cd3" providerId="LiveId" clId="{2871EC2A-17F7-45F9-875A-6B03AAC3E336}" dt="2022-10-03T05:15:15.429" v="4259" actId="20577"/>
          <ac:spMkLst>
            <pc:docMk/>
            <pc:sldMk cId="3299489595" sldId="552"/>
            <ac:spMk id="12" creationId="{10DC27D0-5408-8A24-C123-F22B9FDCE612}"/>
          </ac:spMkLst>
        </pc:spChg>
        <pc:spChg chg="mod">
          <ac:chgData name="昆翰 林" userId="fa956a882da18cd3" providerId="LiveId" clId="{2871EC2A-17F7-45F9-875A-6B03AAC3E336}" dt="2022-10-03T05:43:06.448" v="5763" actId="1038"/>
          <ac:spMkLst>
            <pc:docMk/>
            <pc:sldMk cId="3299489595" sldId="552"/>
            <ac:spMk id="13" creationId="{E8C5D4A8-AC03-2A75-4B8D-5C297B832E9B}"/>
          </ac:spMkLst>
        </pc:spChg>
        <pc:spChg chg="mod">
          <ac:chgData name="昆翰 林" userId="fa956a882da18cd3" providerId="LiveId" clId="{2871EC2A-17F7-45F9-875A-6B03AAC3E336}" dt="2022-10-03T05:43:06.448" v="5763" actId="1038"/>
          <ac:spMkLst>
            <pc:docMk/>
            <pc:sldMk cId="3299489595" sldId="552"/>
            <ac:spMk id="14" creationId="{3DA6BF85-EC9D-707D-DDC5-B43B8290B987}"/>
          </ac:spMkLst>
        </pc:spChg>
        <pc:spChg chg="add 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16" creationId="{FAA25056-3970-3E4A-BF27-35964FD78001}"/>
          </ac:spMkLst>
        </pc:spChg>
        <pc:spChg chg="add 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17" creationId="{EDB755DB-AE27-A02E-0CCE-17616DB39738}"/>
          </ac:spMkLst>
        </pc:spChg>
        <pc:spChg chg="mod">
          <ac:chgData name="昆翰 林" userId="fa956a882da18cd3" providerId="LiveId" clId="{2871EC2A-17F7-45F9-875A-6B03AAC3E336}" dt="2022-10-03T05:43:06.448" v="5763" actId="1038"/>
          <ac:spMkLst>
            <pc:docMk/>
            <pc:sldMk cId="3299489595" sldId="552"/>
            <ac:spMk id="18" creationId="{6BDD42A2-F17E-36F7-3FA5-3C93FB0C68E3}"/>
          </ac:spMkLst>
        </pc:spChg>
        <pc:spChg chg="mod">
          <ac:chgData name="昆翰 林" userId="fa956a882da18cd3" providerId="LiveId" clId="{2871EC2A-17F7-45F9-875A-6B03AAC3E336}" dt="2022-10-03T05:50:36.175" v="5959" actId="1038"/>
          <ac:spMkLst>
            <pc:docMk/>
            <pc:sldMk cId="3299489595" sldId="552"/>
            <ac:spMk id="19" creationId="{05AD2349-0B1A-390C-D0B2-51685B652D5A}"/>
          </ac:spMkLst>
        </pc:spChg>
        <pc:spChg chg="mod">
          <ac:chgData name="昆翰 林" userId="fa956a882da18cd3" providerId="LiveId" clId="{2871EC2A-17F7-45F9-875A-6B03AAC3E336}" dt="2022-10-03T05:50:36.175" v="5959" actId="1038"/>
          <ac:spMkLst>
            <pc:docMk/>
            <pc:sldMk cId="3299489595" sldId="552"/>
            <ac:spMk id="20" creationId="{83EE88E5-7CC9-8396-A582-AE626A023339}"/>
          </ac:spMkLst>
        </pc:spChg>
        <pc:spChg chg="mod">
          <ac:chgData name="昆翰 林" userId="fa956a882da18cd3" providerId="LiveId" clId="{2871EC2A-17F7-45F9-875A-6B03AAC3E336}" dt="2022-10-03T05:50:36.175" v="5959" actId="1038"/>
          <ac:spMkLst>
            <pc:docMk/>
            <pc:sldMk cId="3299489595" sldId="552"/>
            <ac:spMk id="21" creationId="{B9D00F4F-216D-F8CB-217A-B3BD2C22D9A7}"/>
          </ac:spMkLst>
        </pc:spChg>
        <pc:spChg chg="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22" creationId="{133DAF7F-9426-70F5-3389-76F892E89F6E}"/>
          </ac:spMkLst>
        </pc:spChg>
        <pc:spChg chg="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23" creationId="{2E9E7356-7F91-F7F9-70E8-780700CF56AF}"/>
          </ac:spMkLst>
        </pc:spChg>
        <pc:spChg chg="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24" creationId="{BEA7D322-9602-CB7B-7EC6-3F263417E8F7}"/>
          </ac:spMkLst>
        </pc:spChg>
        <pc:spChg chg="mod">
          <ac:chgData name="昆翰 林" userId="fa956a882da18cd3" providerId="LiveId" clId="{2871EC2A-17F7-45F9-875A-6B03AAC3E336}" dt="2022-10-03T05:50:36.175" v="5959" actId="1038"/>
          <ac:spMkLst>
            <pc:docMk/>
            <pc:sldMk cId="3299489595" sldId="552"/>
            <ac:spMk id="25" creationId="{D46F4E48-E7CA-2DFD-BDE3-CC8EB463AAEB}"/>
          </ac:spMkLst>
        </pc:spChg>
        <pc:spChg chg="mod">
          <ac:chgData name="昆翰 林" userId="fa956a882da18cd3" providerId="LiveId" clId="{2871EC2A-17F7-45F9-875A-6B03AAC3E336}" dt="2022-10-03T05:50:36.175" v="5959" actId="1038"/>
          <ac:spMkLst>
            <pc:docMk/>
            <pc:sldMk cId="3299489595" sldId="552"/>
            <ac:spMk id="26" creationId="{CF46DB2C-A50F-37D1-E7F3-7BA090CD76BC}"/>
          </ac:spMkLst>
        </pc:spChg>
        <pc:spChg chg="mod">
          <ac:chgData name="昆翰 林" userId="fa956a882da18cd3" providerId="LiveId" clId="{2871EC2A-17F7-45F9-875A-6B03AAC3E336}" dt="2022-10-03T05:50:36.175" v="5959" actId="1038"/>
          <ac:spMkLst>
            <pc:docMk/>
            <pc:sldMk cId="3299489595" sldId="552"/>
            <ac:spMk id="27" creationId="{E356F3A8-1BCD-3464-E326-6B4DBE12CBB6}"/>
          </ac:spMkLst>
        </pc:spChg>
        <pc:spChg chg="add 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28" creationId="{2795DAAB-7A43-7263-3C19-A6DE34BA44BE}"/>
          </ac:spMkLst>
        </pc:spChg>
        <pc:spChg chg="add 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29" creationId="{596E7C92-623F-2074-9F35-AEAB7A5624CC}"/>
          </ac:spMkLst>
        </pc:spChg>
        <pc:spChg chg="add 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30" creationId="{6CEED7E7-0DC4-7F7E-9506-4418FDA57807}"/>
          </ac:spMkLst>
        </pc:spChg>
        <pc:spChg chg="mod">
          <ac:chgData name="昆翰 林" userId="fa956a882da18cd3" providerId="LiveId" clId="{2871EC2A-17F7-45F9-875A-6B03AAC3E336}" dt="2022-10-03T05:43:31.717" v="5865" actId="1037"/>
          <ac:spMkLst>
            <pc:docMk/>
            <pc:sldMk cId="3299489595" sldId="552"/>
            <ac:spMk id="31" creationId="{222A2733-AEE2-FD3C-4AF6-29CDFC64C754}"/>
          </ac:spMkLst>
        </pc:spChg>
        <pc:spChg chg="mod">
          <ac:chgData name="昆翰 林" userId="fa956a882da18cd3" providerId="LiveId" clId="{2871EC2A-17F7-45F9-875A-6B03AAC3E336}" dt="2022-10-03T05:43:31.717" v="5865" actId="1037"/>
          <ac:spMkLst>
            <pc:docMk/>
            <pc:sldMk cId="3299489595" sldId="552"/>
            <ac:spMk id="32" creationId="{671A0078-E8FF-FC47-6870-8CC02139B45B}"/>
          </ac:spMkLst>
        </pc:spChg>
        <pc:spChg chg="mod">
          <ac:chgData name="昆翰 林" userId="fa956a882da18cd3" providerId="LiveId" clId="{2871EC2A-17F7-45F9-875A-6B03AAC3E336}" dt="2022-10-03T05:43:31.717" v="5865" actId="1037"/>
          <ac:spMkLst>
            <pc:docMk/>
            <pc:sldMk cId="3299489595" sldId="552"/>
            <ac:spMk id="33" creationId="{8F8E6167-CDE3-1BDD-FD35-880550835599}"/>
          </ac:spMkLst>
        </pc:spChg>
        <pc:spChg chg="mod">
          <ac:chgData name="昆翰 林" userId="fa956a882da18cd3" providerId="LiveId" clId="{2871EC2A-17F7-45F9-875A-6B03AAC3E336}" dt="2022-10-03T05:14:52.101" v="4216" actId="1076"/>
          <ac:spMkLst>
            <pc:docMk/>
            <pc:sldMk cId="3299489595" sldId="552"/>
            <ac:spMk id="34" creationId="{DEA7460A-DE5B-0FE9-97B3-4C21EEC24D0C}"/>
          </ac:spMkLst>
        </pc:spChg>
        <pc:spChg chg="mod">
          <ac:chgData name="昆翰 林" userId="fa956a882da18cd3" providerId="LiveId" clId="{2871EC2A-17F7-45F9-875A-6B03AAC3E336}" dt="2022-10-03T05:43:06.448" v="5763" actId="1038"/>
          <ac:spMkLst>
            <pc:docMk/>
            <pc:sldMk cId="3299489595" sldId="552"/>
            <ac:spMk id="35" creationId="{2EDD7F24-C00D-0A79-0246-E752F6F1440B}"/>
          </ac:spMkLst>
        </pc:spChg>
        <pc:spChg chg="mod">
          <ac:chgData name="昆翰 林" userId="fa956a882da18cd3" providerId="LiveId" clId="{2871EC2A-17F7-45F9-875A-6B03AAC3E336}" dt="2022-10-03T05:50:36.175" v="5959" actId="1038"/>
          <ac:spMkLst>
            <pc:docMk/>
            <pc:sldMk cId="3299489595" sldId="552"/>
            <ac:spMk id="36" creationId="{AD1397C7-C4ED-5E92-D29C-8689A4C97D72}"/>
          </ac:spMkLst>
        </pc:spChg>
        <pc:spChg chg="del mod">
          <ac:chgData name="昆翰 林" userId="fa956a882da18cd3" providerId="LiveId" clId="{2871EC2A-17F7-45F9-875A-6B03AAC3E336}" dt="2022-10-03T05:50:17.589" v="5931" actId="478"/>
          <ac:spMkLst>
            <pc:docMk/>
            <pc:sldMk cId="3299489595" sldId="552"/>
            <ac:spMk id="37" creationId="{0C02B488-8824-182D-EF61-53AA2A31A1E4}"/>
          </ac:spMkLst>
        </pc:spChg>
        <pc:spChg chg="add mod">
          <ac:chgData name="昆翰 林" userId="fa956a882da18cd3" providerId="LiveId" clId="{2871EC2A-17F7-45F9-875A-6B03AAC3E336}" dt="2022-10-04T01:02:16.259" v="8857"/>
          <ac:spMkLst>
            <pc:docMk/>
            <pc:sldMk cId="3299489595" sldId="552"/>
            <ac:spMk id="37" creationId="{701F0424-6DBF-9400-7EF4-240FB8E20A17}"/>
          </ac:spMkLst>
        </pc:spChg>
        <pc:spChg chg="del">
          <ac:chgData name="昆翰 林" userId="fa956a882da18cd3" providerId="LiveId" clId="{2871EC2A-17F7-45F9-875A-6B03AAC3E336}" dt="2022-10-03T05:22:39.042" v="4415" actId="478"/>
          <ac:spMkLst>
            <pc:docMk/>
            <pc:sldMk cId="3299489595" sldId="552"/>
            <ac:spMk id="38" creationId="{2B5A10E4-71D8-65B5-A9CF-B68FEC2AA13F}"/>
          </ac:spMkLst>
        </pc:spChg>
        <pc:spChg chg="add mod">
          <ac:chgData name="昆翰 林" userId="fa956a882da18cd3" providerId="LiveId" clId="{2871EC2A-17F7-45F9-875A-6B03AAC3E336}" dt="2022-10-03T05:50:23.571" v="5948" actId="1038"/>
          <ac:spMkLst>
            <pc:docMk/>
            <pc:sldMk cId="3299489595" sldId="552"/>
            <ac:spMk id="39" creationId="{711D016C-2082-FB26-6B02-864E5DB7287E}"/>
          </ac:spMkLst>
        </pc:spChg>
        <pc:spChg chg="add mod">
          <ac:chgData name="昆翰 林" userId="fa956a882da18cd3" providerId="LiveId" clId="{2871EC2A-17F7-45F9-875A-6B03AAC3E336}" dt="2022-10-03T05:50:23.571" v="5948" actId="1038"/>
          <ac:spMkLst>
            <pc:docMk/>
            <pc:sldMk cId="3299489595" sldId="552"/>
            <ac:spMk id="40" creationId="{9F8B8F17-B00E-33CD-66A5-77BFCA77EAD8}"/>
          </ac:spMkLst>
        </pc:spChg>
        <pc:spChg chg="add mod">
          <ac:chgData name="昆翰 林" userId="fa956a882da18cd3" providerId="LiveId" clId="{2871EC2A-17F7-45F9-875A-6B03AAC3E336}" dt="2022-10-03T05:50:23.571" v="5948" actId="1038"/>
          <ac:spMkLst>
            <pc:docMk/>
            <pc:sldMk cId="3299489595" sldId="552"/>
            <ac:spMk id="41" creationId="{C7094B5D-4E2E-F43E-738D-3C40C6E0E4AC}"/>
          </ac:spMkLst>
        </pc:spChg>
        <pc:spChg chg="add mod">
          <ac:chgData name="昆翰 林" userId="fa956a882da18cd3" providerId="LiveId" clId="{2871EC2A-17F7-45F9-875A-6B03AAC3E336}" dt="2022-10-03T05:50:23.571" v="5948" actId="1038"/>
          <ac:spMkLst>
            <pc:docMk/>
            <pc:sldMk cId="3299489595" sldId="552"/>
            <ac:spMk id="42" creationId="{4133474F-A3D3-A4C1-BA32-E343FF83B448}"/>
          </ac:spMkLst>
        </pc:spChg>
        <pc:spChg chg="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48" creationId="{C803E6E3-CA85-B3C3-8D46-16FCE778204F}"/>
          </ac:spMkLst>
        </pc:spChg>
        <pc:spChg chg="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49" creationId="{2951982A-3F92-D430-B698-CACD945CFBF4}"/>
          </ac:spMkLst>
        </pc:spChg>
        <pc:spChg chg="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50" creationId="{F82CA36D-9F09-027F-933C-71256A303656}"/>
          </ac:spMkLst>
        </pc:spChg>
        <pc:spChg chg="mod">
          <ac:chgData name="昆翰 林" userId="fa956a882da18cd3" providerId="LiveId" clId="{2871EC2A-17F7-45F9-875A-6B03AAC3E336}" dt="2022-10-03T05:43:23.323" v="5823" actId="1038"/>
          <ac:spMkLst>
            <pc:docMk/>
            <pc:sldMk cId="3299489595" sldId="552"/>
            <ac:spMk id="51" creationId="{476A7278-20CE-8F45-BF42-C7951E0AD984}"/>
          </ac:spMkLst>
        </pc:spChg>
        <pc:spChg chg="del">
          <ac:chgData name="昆翰 林" userId="fa956a882da18cd3" providerId="LiveId" clId="{2871EC2A-17F7-45F9-875A-6B03AAC3E336}" dt="2022-10-03T05:28:09.651" v="4955" actId="478"/>
          <ac:spMkLst>
            <pc:docMk/>
            <pc:sldMk cId="3299489595" sldId="552"/>
            <ac:spMk id="52" creationId="{CBFF5BC2-B219-D5E5-806E-20FEFD83F10D}"/>
          </ac:spMkLst>
        </pc:spChg>
        <pc:spChg chg="del mod">
          <ac:chgData name="昆翰 林" userId="fa956a882da18cd3" providerId="LiveId" clId="{2871EC2A-17F7-45F9-875A-6B03AAC3E336}" dt="2022-10-03T05:50:14.814" v="5930" actId="478"/>
          <ac:spMkLst>
            <pc:docMk/>
            <pc:sldMk cId="3299489595" sldId="552"/>
            <ac:spMk id="54" creationId="{22315BFD-2023-DCB3-A4DE-D4437783FE60}"/>
          </ac:spMkLst>
        </pc:spChg>
        <pc:spChg chg="del mod">
          <ac:chgData name="昆翰 林" userId="fa956a882da18cd3" providerId="LiveId" clId="{2871EC2A-17F7-45F9-875A-6B03AAC3E336}" dt="2022-10-03T05:50:14.814" v="5930" actId="478"/>
          <ac:spMkLst>
            <pc:docMk/>
            <pc:sldMk cId="3299489595" sldId="552"/>
            <ac:spMk id="55" creationId="{ED923E1B-5E4F-2BDF-9FE2-DE1A51B5D46D}"/>
          </ac:spMkLst>
        </pc:spChg>
        <pc:spChg chg="del mod">
          <ac:chgData name="昆翰 林" userId="fa956a882da18cd3" providerId="LiveId" clId="{2871EC2A-17F7-45F9-875A-6B03AAC3E336}" dt="2022-10-03T05:50:14.814" v="5930" actId="478"/>
          <ac:spMkLst>
            <pc:docMk/>
            <pc:sldMk cId="3299489595" sldId="552"/>
            <ac:spMk id="56" creationId="{0CF22F75-B21B-5F47-11CE-163BE0D2FEB4}"/>
          </ac:spMkLst>
        </pc:spChg>
      </pc:sldChg>
      <pc:sldChg chg="modSp add mod">
        <pc:chgData name="昆翰 林" userId="fa956a882da18cd3" providerId="LiveId" clId="{2871EC2A-17F7-45F9-875A-6B03AAC3E336}" dt="2022-10-03T07:46:57.894" v="6047" actId="1076"/>
        <pc:sldMkLst>
          <pc:docMk/>
          <pc:sldMk cId="3098384723" sldId="553"/>
        </pc:sldMkLst>
        <pc:spChg chg="mod">
          <ac:chgData name="昆翰 林" userId="fa956a882da18cd3" providerId="LiveId" clId="{2871EC2A-17F7-45F9-875A-6B03AAC3E336}" dt="2022-10-03T07:46:57.894" v="6047" actId="1076"/>
          <ac:spMkLst>
            <pc:docMk/>
            <pc:sldMk cId="3098384723" sldId="553"/>
            <ac:spMk id="9" creationId="{B1786B3B-B83A-0289-988E-5F4E6609010F}"/>
          </ac:spMkLst>
        </pc:spChg>
      </pc:sldChg>
      <pc:sldChg chg="addSp delSp modSp add mod">
        <pc:chgData name="昆翰 林" userId="fa956a882da18cd3" providerId="LiveId" clId="{2871EC2A-17F7-45F9-875A-6B03AAC3E336}" dt="2022-10-03T08:14:32.765" v="6583" actId="1076"/>
        <pc:sldMkLst>
          <pc:docMk/>
          <pc:sldMk cId="1716968081" sldId="554"/>
        </pc:sldMkLst>
        <pc:spChg chg="add del mod">
          <ac:chgData name="昆翰 林" userId="fa956a882da18cd3" providerId="LiveId" clId="{2871EC2A-17F7-45F9-875A-6B03AAC3E336}" dt="2022-10-03T08:01:57.905" v="6283"/>
          <ac:spMkLst>
            <pc:docMk/>
            <pc:sldMk cId="1716968081" sldId="554"/>
            <ac:spMk id="2" creationId="{2B7A065F-1AF3-5511-FD2D-4505112D0DD9}"/>
          </ac:spMkLst>
        </pc:spChg>
        <pc:spChg chg="add mod">
          <ac:chgData name="昆翰 林" userId="fa956a882da18cd3" providerId="LiveId" clId="{2871EC2A-17F7-45F9-875A-6B03AAC3E336}" dt="2022-10-03T08:03:06.113" v="6370" actId="14100"/>
          <ac:spMkLst>
            <pc:docMk/>
            <pc:sldMk cId="1716968081" sldId="554"/>
            <ac:spMk id="3" creationId="{01CE98F6-DD65-8BEA-3B58-8DE16104522A}"/>
          </ac:spMkLst>
        </pc:spChg>
        <pc:spChg chg="del">
          <ac:chgData name="昆翰 林" userId="fa956a882da18cd3" providerId="LiveId" clId="{2871EC2A-17F7-45F9-875A-6B03AAC3E336}" dt="2022-10-03T07:47:43.594" v="6055" actId="478"/>
          <ac:spMkLst>
            <pc:docMk/>
            <pc:sldMk cId="1716968081" sldId="554"/>
            <ac:spMk id="10" creationId="{4992C03C-6BF8-F42E-2933-48CF7C42EF9E}"/>
          </ac:spMkLst>
        </pc:spChg>
        <pc:spChg chg="mod">
          <ac:chgData name="昆翰 林" userId="fa956a882da18cd3" providerId="LiveId" clId="{2871EC2A-17F7-45F9-875A-6B03AAC3E336}" dt="2022-10-03T07:48:34.580" v="6091" actId="20577"/>
          <ac:spMkLst>
            <pc:docMk/>
            <pc:sldMk cId="1716968081" sldId="554"/>
            <ac:spMk id="11" creationId="{2D5497F1-4D8F-4C4D-A4A3-29DEBA832C37}"/>
          </ac:spMkLst>
        </pc:spChg>
        <pc:spChg chg="add mod">
          <ac:chgData name="昆翰 林" userId="fa956a882da18cd3" providerId="LiveId" clId="{2871EC2A-17F7-45F9-875A-6B03AAC3E336}" dt="2022-10-03T08:13:54.852" v="6553" actId="1076"/>
          <ac:spMkLst>
            <pc:docMk/>
            <pc:sldMk cId="1716968081" sldId="554"/>
            <ac:spMk id="12" creationId="{092F55D0-8046-05BB-2A0A-FDFAE6B4EB8D}"/>
          </ac:spMkLst>
        </pc:spChg>
        <pc:spChg chg="del">
          <ac:chgData name="昆翰 林" userId="fa956a882da18cd3" providerId="LiveId" clId="{2871EC2A-17F7-45F9-875A-6B03AAC3E336}" dt="2022-10-03T07:47:43.594" v="6055" actId="478"/>
          <ac:spMkLst>
            <pc:docMk/>
            <pc:sldMk cId="1716968081" sldId="554"/>
            <ac:spMk id="13" creationId="{23B49E2C-EF20-7A61-6C78-7FE4ED2180E8}"/>
          </ac:spMkLst>
        </pc:spChg>
        <pc:spChg chg="add del mod">
          <ac:chgData name="昆翰 林" userId="fa956a882da18cd3" providerId="LiveId" clId="{2871EC2A-17F7-45F9-875A-6B03AAC3E336}" dt="2022-10-03T08:13:57.839" v="6556" actId="21"/>
          <ac:spMkLst>
            <pc:docMk/>
            <pc:sldMk cId="1716968081" sldId="554"/>
            <ac:spMk id="14" creationId="{D23CF2FB-E996-4263-9844-219EC3D6400B}"/>
          </ac:spMkLst>
        </pc:spChg>
        <pc:spChg chg="add mod">
          <ac:chgData name="昆翰 林" userId="fa956a882da18cd3" providerId="LiveId" clId="{2871EC2A-17F7-45F9-875A-6B03AAC3E336}" dt="2022-10-03T08:14:32.765" v="6583" actId="1076"/>
          <ac:spMkLst>
            <pc:docMk/>
            <pc:sldMk cId="1716968081" sldId="554"/>
            <ac:spMk id="17" creationId="{227187A2-1EDB-DB63-F740-1C3BEDF8875A}"/>
          </ac:spMkLst>
        </pc:spChg>
        <pc:spChg chg="add mod">
          <ac:chgData name="昆翰 林" userId="fa956a882da18cd3" providerId="LiveId" clId="{2871EC2A-17F7-45F9-875A-6B03AAC3E336}" dt="2022-10-03T08:14:20.003" v="6582" actId="20577"/>
          <ac:spMkLst>
            <pc:docMk/>
            <pc:sldMk cId="1716968081" sldId="554"/>
            <ac:spMk id="18" creationId="{23ECD605-1BFF-9A69-3E56-DB92619A0B1D}"/>
          </ac:spMkLst>
        </pc:spChg>
        <pc:spChg chg="del">
          <ac:chgData name="昆翰 林" userId="fa956a882da18cd3" providerId="LiveId" clId="{2871EC2A-17F7-45F9-875A-6B03AAC3E336}" dt="2022-10-03T07:47:43.594" v="6055" actId="478"/>
          <ac:spMkLst>
            <pc:docMk/>
            <pc:sldMk cId="1716968081" sldId="554"/>
            <ac:spMk id="21" creationId="{F8F137DA-9750-9ECD-F517-E2DFCBDE5167}"/>
          </ac:spMkLst>
        </pc:spChg>
        <pc:spChg chg="del">
          <ac:chgData name="昆翰 林" userId="fa956a882da18cd3" providerId="LiveId" clId="{2871EC2A-17F7-45F9-875A-6B03AAC3E336}" dt="2022-10-03T07:47:43.594" v="6055" actId="478"/>
          <ac:spMkLst>
            <pc:docMk/>
            <pc:sldMk cId="1716968081" sldId="554"/>
            <ac:spMk id="22" creationId="{D8A6AE6B-FF29-F242-8665-48B8BDF79ED1}"/>
          </ac:spMkLst>
        </pc:spChg>
        <pc:picChg chg="del">
          <ac:chgData name="昆翰 林" userId="fa956a882da18cd3" providerId="LiveId" clId="{2871EC2A-17F7-45F9-875A-6B03AAC3E336}" dt="2022-10-03T07:47:43.594" v="6055" actId="478"/>
          <ac:picMkLst>
            <pc:docMk/>
            <pc:sldMk cId="1716968081" sldId="554"/>
            <ac:picMk id="9" creationId="{74BA4568-C420-7F21-90FD-470693E0FC9B}"/>
          </ac:picMkLst>
        </pc:picChg>
        <pc:picChg chg="add mod modCrop">
          <ac:chgData name="昆翰 林" userId="fa956a882da18cd3" providerId="LiveId" clId="{2871EC2A-17F7-45F9-875A-6B03AAC3E336}" dt="2022-10-03T08:13:39.567" v="6547" actId="1076"/>
          <ac:picMkLst>
            <pc:docMk/>
            <pc:sldMk cId="1716968081" sldId="554"/>
            <ac:picMk id="16" creationId="{9BAC37C5-C190-76C9-2335-8575D1BBF583}"/>
          </ac:picMkLst>
        </pc:picChg>
        <pc:picChg chg="add mod">
          <ac:chgData name="昆翰 林" userId="fa956a882da18cd3" providerId="LiveId" clId="{2871EC2A-17F7-45F9-875A-6B03AAC3E336}" dt="2022-10-03T08:13:36.740" v="6546" actId="1035"/>
          <ac:picMkLst>
            <pc:docMk/>
            <pc:sldMk cId="1716968081" sldId="554"/>
            <ac:picMk id="2050" creationId="{6584B511-7DFD-4DE2-AEB5-B0EBAA520FF4}"/>
          </ac:picMkLst>
        </pc:picChg>
      </pc:sldChg>
      <pc:sldChg chg="addSp modSp add mod">
        <pc:chgData name="昆翰 林" userId="fa956a882da18cd3" providerId="LiveId" clId="{2871EC2A-17F7-45F9-875A-6B03AAC3E336}" dt="2022-10-03T08:28:44.503" v="7104" actId="20577"/>
        <pc:sldMkLst>
          <pc:docMk/>
          <pc:sldMk cId="2634069810" sldId="555"/>
        </pc:sldMkLst>
        <pc:spChg chg="add mod">
          <ac:chgData name="昆翰 林" userId="fa956a882da18cd3" providerId="LiveId" clId="{2871EC2A-17F7-45F9-875A-6B03AAC3E336}" dt="2022-10-03T08:18:39.625" v="6868" actId="1076"/>
          <ac:spMkLst>
            <pc:docMk/>
            <pc:sldMk cId="2634069810" sldId="555"/>
            <ac:spMk id="2" creationId="{5CC5DD8E-500A-FD62-D3D6-D2093068CF0D}"/>
          </ac:spMkLst>
        </pc:spChg>
        <pc:spChg chg="add mod">
          <ac:chgData name="昆翰 林" userId="fa956a882da18cd3" providerId="LiveId" clId="{2871EC2A-17F7-45F9-875A-6B03AAC3E336}" dt="2022-10-03T08:28:26.204" v="7101" actId="207"/>
          <ac:spMkLst>
            <pc:docMk/>
            <pc:sldMk cId="2634069810" sldId="555"/>
            <ac:spMk id="3" creationId="{44B796C1-EC2B-5153-D9A9-9D04009D5A6D}"/>
          </ac:spMkLst>
        </pc:spChg>
        <pc:spChg chg="add mod">
          <ac:chgData name="昆翰 林" userId="fa956a882da18cd3" providerId="LiveId" clId="{2871EC2A-17F7-45F9-875A-6B03AAC3E336}" dt="2022-10-03T08:23:11.793" v="6973" actId="20577"/>
          <ac:spMkLst>
            <pc:docMk/>
            <pc:sldMk cId="2634069810" sldId="555"/>
            <ac:spMk id="6" creationId="{FAC562D1-346B-B766-0B33-8A47F1984D9A}"/>
          </ac:spMkLst>
        </pc:spChg>
        <pc:spChg chg="add mod">
          <ac:chgData name="昆翰 林" userId="fa956a882da18cd3" providerId="LiveId" clId="{2871EC2A-17F7-45F9-875A-6B03AAC3E336}" dt="2022-10-03T08:26:38.169" v="6985" actId="207"/>
          <ac:spMkLst>
            <pc:docMk/>
            <pc:sldMk cId="2634069810" sldId="555"/>
            <ac:spMk id="9" creationId="{F1D81811-CE80-F446-0B96-0F8E8EC3D1CC}"/>
          </ac:spMkLst>
        </pc:spChg>
        <pc:spChg chg="add mod">
          <ac:chgData name="昆翰 林" userId="fa956a882da18cd3" providerId="LiveId" clId="{2871EC2A-17F7-45F9-875A-6B03AAC3E336}" dt="2022-10-03T08:28:29.481" v="7103" actId="113"/>
          <ac:spMkLst>
            <pc:docMk/>
            <pc:sldMk cId="2634069810" sldId="555"/>
            <ac:spMk id="10" creationId="{2805A462-D18F-20CA-0BD8-9F3C2E9DD80F}"/>
          </ac:spMkLst>
        </pc:spChg>
        <pc:spChg chg="mod">
          <ac:chgData name="昆翰 林" userId="fa956a882da18cd3" providerId="LiveId" clId="{2871EC2A-17F7-45F9-875A-6B03AAC3E336}" dt="2022-10-03T07:48:30.706" v="6090" actId="20577"/>
          <ac:spMkLst>
            <pc:docMk/>
            <pc:sldMk cId="2634069810" sldId="555"/>
            <ac:spMk id="11" creationId="{2D5497F1-4D8F-4C4D-A4A3-29DEBA832C37}"/>
          </ac:spMkLst>
        </pc:spChg>
        <pc:spChg chg="add mod">
          <ac:chgData name="昆翰 林" userId="fa956a882da18cd3" providerId="LiveId" clId="{2871EC2A-17F7-45F9-875A-6B03AAC3E336}" dt="2022-10-03T08:28:44.503" v="7104" actId="20577"/>
          <ac:spMkLst>
            <pc:docMk/>
            <pc:sldMk cId="2634069810" sldId="555"/>
            <ac:spMk id="12" creationId="{CE61B4F2-04AA-B951-08C6-DDF456B38007}"/>
          </ac:spMkLst>
        </pc:spChg>
        <pc:picChg chg="add mod">
          <ac:chgData name="昆翰 林" userId="fa956a882da18cd3" providerId="LiveId" clId="{2871EC2A-17F7-45F9-875A-6B03AAC3E336}" dt="2022-10-03T08:20:08.011" v="6891" actId="1076"/>
          <ac:picMkLst>
            <pc:docMk/>
            <pc:sldMk cId="2634069810" sldId="555"/>
            <ac:picMk id="5122" creationId="{FBF63992-BED7-6AF5-4CBD-25B22226B913}"/>
          </ac:picMkLst>
        </pc:picChg>
        <pc:picChg chg="add mod">
          <ac:chgData name="昆翰 林" userId="fa956a882da18cd3" providerId="LiveId" clId="{2871EC2A-17F7-45F9-875A-6B03AAC3E336}" dt="2022-10-03T08:26:16.489" v="6982" actId="1076"/>
          <ac:picMkLst>
            <pc:docMk/>
            <pc:sldMk cId="2634069810" sldId="555"/>
            <ac:picMk id="5124" creationId="{1895DF9F-C85F-8D3A-5611-3C91AA942299}"/>
          </ac:picMkLst>
        </pc:picChg>
      </pc:sldChg>
      <pc:sldChg chg="addSp modSp add mod">
        <pc:chgData name="昆翰 林" userId="fa956a882da18cd3" providerId="LiveId" clId="{2871EC2A-17F7-45F9-875A-6B03AAC3E336}" dt="2022-10-03T08:42:53.192" v="7623" actId="20577"/>
        <pc:sldMkLst>
          <pc:docMk/>
          <pc:sldMk cId="926325363" sldId="556"/>
        </pc:sldMkLst>
        <pc:spChg chg="add mod">
          <ac:chgData name="昆翰 林" userId="fa956a882da18cd3" providerId="LiveId" clId="{2871EC2A-17F7-45F9-875A-6B03AAC3E336}" dt="2022-10-03T08:42:53.192" v="7623" actId="20577"/>
          <ac:spMkLst>
            <pc:docMk/>
            <pc:sldMk cId="926325363" sldId="556"/>
            <ac:spMk id="2" creationId="{321167F0-BA5F-4E40-5D8F-2B074B53F989}"/>
          </ac:spMkLst>
        </pc:spChg>
        <pc:spChg chg="mod">
          <ac:chgData name="昆翰 林" userId="fa956a882da18cd3" providerId="LiveId" clId="{2871EC2A-17F7-45F9-875A-6B03AAC3E336}" dt="2022-10-03T07:48:55.663" v="6102" actId="20577"/>
          <ac:spMkLst>
            <pc:docMk/>
            <pc:sldMk cId="926325363" sldId="556"/>
            <ac:spMk id="11" creationId="{2D5497F1-4D8F-4C4D-A4A3-29DEBA832C37}"/>
          </ac:spMkLst>
        </pc:spChg>
      </pc:sldChg>
      <pc:sldChg chg="modSp add mod">
        <pc:chgData name="昆翰 林" userId="fa956a882da18cd3" providerId="LiveId" clId="{2871EC2A-17F7-45F9-875A-6B03AAC3E336}" dt="2022-10-03T08:51:30.602" v="7812" actId="20577"/>
        <pc:sldMkLst>
          <pc:docMk/>
          <pc:sldMk cId="2738215930" sldId="557"/>
        </pc:sldMkLst>
        <pc:spChg chg="mod">
          <ac:chgData name="昆翰 林" userId="fa956a882da18cd3" providerId="LiveId" clId="{2871EC2A-17F7-45F9-875A-6B03AAC3E336}" dt="2022-10-03T08:51:30.602" v="7812" actId="20577"/>
          <ac:spMkLst>
            <pc:docMk/>
            <pc:sldMk cId="2738215930" sldId="557"/>
            <ac:spMk id="9" creationId="{B1786B3B-B83A-0289-988E-5F4E6609010F}"/>
          </ac:spMkLst>
        </pc:spChg>
      </pc:sldChg>
      <pc:sldChg chg="add">
        <pc:chgData name="昆翰 林" userId="fa956a882da18cd3" providerId="LiveId" clId="{2871EC2A-17F7-45F9-875A-6B03AAC3E336}" dt="2022-10-03T14:14:07.076" v="8072"/>
        <pc:sldMkLst>
          <pc:docMk/>
          <pc:sldMk cId="2332454998" sldId="558"/>
        </pc:sldMkLst>
      </pc:sldChg>
      <pc:sldChg chg="addSp delSp modSp add modAnim">
        <pc:chgData name="昆翰 林" userId="fa956a882da18cd3" providerId="LiveId" clId="{2871EC2A-17F7-45F9-875A-6B03AAC3E336}" dt="2022-10-03T14:25:19.689" v="8437" actId="1076"/>
        <pc:sldMkLst>
          <pc:docMk/>
          <pc:sldMk cId="1988023606" sldId="559"/>
        </pc:sldMkLst>
        <pc:spChg chg="del">
          <ac:chgData name="昆翰 林" userId="fa956a882da18cd3" providerId="LiveId" clId="{2871EC2A-17F7-45F9-875A-6B03AAC3E336}" dt="2022-10-03T14:25:06.714" v="8433" actId="478"/>
          <ac:spMkLst>
            <pc:docMk/>
            <pc:sldMk cId="1988023606" sldId="559"/>
            <ac:spMk id="2" creationId="{32FE900B-BAEC-F07D-4B72-181AA4A1805F}"/>
          </ac:spMkLst>
        </pc:spChg>
        <pc:spChg chg="del">
          <ac:chgData name="昆翰 林" userId="fa956a882da18cd3" providerId="LiveId" clId="{2871EC2A-17F7-45F9-875A-6B03AAC3E336}" dt="2022-10-03T14:25:06.714" v="8433" actId="478"/>
          <ac:spMkLst>
            <pc:docMk/>
            <pc:sldMk cId="1988023606" sldId="559"/>
            <ac:spMk id="3" creationId="{8F6A1DF1-1000-0AD6-DD8A-FAD874CF2923}"/>
          </ac:spMkLst>
        </pc:spChg>
        <pc:picChg chg="del">
          <ac:chgData name="昆翰 林" userId="fa956a882da18cd3" providerId="LiveId" clId="{2871EC2A-17F7-45F9-875A-6B03AAC3E336}" dt="2022-10-03T14:25:06.714" v="8433" actId="478"/>
          <ac:picMkLst>
            <pc:docMk/>
            <pc:sldMk cId="1988023606" sldId="559"/>
            <ac:picMk id="6" creationId="{374F0D1D-2CB4-2FEA-D46E-CE2A3D623028}"/>
          </ac:picMkLst>
        </pc:picChg>
        <pc:picChg chg="add mod">
          <ac:chgData name="昆翰 林" userId="fa956a882da18cd3" providerId="LiveId" clId="{2871EC2A-17F7-45F9-875A-6B03AAC3E336}" dt="2022-10-03T14:25:19.689" v="8437" actId="1076"/>
          <ac:picMkLst>
            <pc:docMk/>
            <pc:sldMk cId="1988023606" sldId="559"/>
            <ac:picMk id="8194" creationId="{98FF902E-3454-BB2E-375E-DDA6EF060E0C}"/>
          </ac:picMkLst>
        </pc:picChg>
      </pc:sldChg>
      <pc:sldChg chg="addSp modSp add mod">
        <pc:chgData name="昆翰 林" userId="fa956a882da18cd3" providerId="LiveId" clId="{2871EC2A-17F7-45F9-875A-6B03AAC3E336}" dt="2022-10-04T00:57:59.119" v="8784" actId="114"/>
        <pc:sldMkLst>
          <pc:docMk/>
          <pc:sldMk cId="2054879783" sldId="560"/>
        </pc:sldMkLst>
        <pc:spChg chg="add mod">
          <ac:chgData name="昆翰 林" userId="fa956a882da18cd3" providerId="LiveId" clId="{2871EC2A-17F7-45F9-875A-6B03AAC3E336}" dt="2022-10-03T14:48:58.370" v="8546" actId="20577"/>
          <ac:spMkLst>
            <pc:docMk/>
            <pc:sldMk cId="2054879783" sldId="560"/>
            <ac:spMk id="2" creationId="{481E537E-2945-C372-692E-8F016B72A49C}"/>
          </ac:spMkLst>
        </pc:spChg>
        <pc:spChg chg="add mod">
          <ac:chgData name="昆翰 林" userId="fa956a882da18cd3" providerId="LiveId" clId="{2871EC2A-17F7-45F9-875A-6B03AAC3E336}" dt="2022-10-04T00:57:59.119" v="8784" actId="114"/>
          <ac:spMkLst>
            <pc:docMk/>
            <pc:sldMk cId="2054879783" sldId="560"/>
            <ac:spMk id="3" creationId="{74461FD2-6C29-D211-4FBA-5F1B00E9146B}"/>
          </ac:spMkLst>
        </pc:spChg>
        <pc:spChg chg="add mod">
          <ac:chgData name="昆翰 林" userId="fa956a882da18cd3" providerId="LiveId" clId="{2871EC2A-17F7-45F9-875A-6B03AAC3E336}" dt="2022-10-03T14:56:40.169" v="8747" actId="1076"/>
          <ac:spMkLst>
            <pc:docMk/>
            <pc:sldMk cId="2054879783" sldId="560"/>
            <ac:spMk id="6" creationId="{A7F76F7E-FECC-7843-1581-78BB182CBDAE}"/>
          </ac:spMkLst>
        </pc:spChg>
        <pc:spChg chg="add mod">
          <ac:chgData name="昆翰 林" userId="fa956a882da18cd3" providerId="LiveId" clId="{2871EC2A-17F7-45F9-875A-6B03AAC3E336}" dt="2022-10-03T14:56:42.090" v="8748" actId="1076"/>
          <ac:spMkLst>
            <pc:docMk/>
            <pc:sldMk cId="2054879783" sldId="560"/>
            <ac:spMk id="9" creationId="{BAD71A05-0FD4-74BF-6D4D-9CF2BA8CC18A}"/>
          </ac:spMkLst>
        </pc:spChg>
        <pc:spChg chg="mod">
          <ac:chgData name="昆翰 林" userId="fa956a882da18cd3" providerId="LiveId" clId="{2871EC2A-17F7-45F9-875A-6B03AAC3E336}" dt="2022-10-03T14:28:04.082" v="8462" actId="20577"/>
          <ac:spMkLst>
            <pc:docMk/>
            <pc:sldMk cId="2054879783" sldId="560"/>
            <ac:spMk id="11" creationId="{2D5497F1-4D8F-4C4D-A4A3-29DEBA832C37}"/>
          </ac:spMkLst>
        </pc:spChg>
        <pc:spChg chg="add mod">
          <ac:chgData name="昆翰 林" userId="fa956a882da18cd3" providerId="LiveId" clId="{2871EC2A-17F7-45F9-875A-6B03AAC3E336}" dt="2022-10-03T14:54:36.530" v="8686"/>
          <ac:spMkLst>
            <pc:docMk/>
            <pc:sldMk cId="2054879783" sldId="560"/>
            <ac:spMk id="12" creationId="{4E97B564-54CE-113E-251D-F46E7473508C}"/>
          </ac:spMkLst>
        </pc:spChg>
        <pc:spChg chg="add mod">
          <ac:chgData name="昆翰 林" userId="fa956a882da18cd3" providerId="LiveId" clId="{2871EC2A-17F7-45F9-875A-6B03AAC3E336}" dt="2022-10-03T14:56:44.285" v="8749" actId="1076"/>
          <ac:spMkLst>
            <pc:docMk/>
            <pc:sldMk cId="2054879783" sldId="560"/>
            <ac:spMk id="13" creationId="{69144B6B-9A05-1178-60BA-6E3544B17DD4}"/>
          </ac:spMkLst>
        </pc:spChg>
        <pc:picChg chg="add mod">
          <ac:chgData name="昆翰 林" userId="fa956a882da18cd3" providerId="LiveId" clId="{2871EC2A-17F7-45F9-875A-6B03AAC3E336}" dt="2022-10-03T14:54:36.530" v="8686"/>
          <ac:picMkLst>
            <pc:docMk/>
            <pc:sldMk cId="2054879783" sldId="560"/>
            <ac:picMk id="10" creationId="{80B1499E-3A9A-2E10-422B-D07EA5CA1B13}"/>
          </ac:picMkLst>
        </pc:picChg>
      </pc:sldChg>
    </pc:docChg>
  </pc:docChgLst>
  <pc:docChgLst>
    <pc:chgData name="昆翰 林" userId="fa956a882da18cd3" providerId="LiveId" clId="{5DCD59C5-2F26-4278-B213-460EE26150DB}"/>
    <pc:docChg chg="undo redo custSel addSld delSld modSld">
      <pc:chgData name="昆翰 林" userId="fa956a882da18cd3" providerId="LiveId" clId="{5DCD59C5-2F26-4278-B213-460EE26150DB}" dt="2022-09-05T08:16:07.447" v="3746" actId="1035"/>
      <pc:docMkLst>
        <pc:docMk/>
      </pc:docMkLst>
      <pc:sldChg chg="modSp mod">
        <pc:chgData name="昆翰 林" userId="fa956a882da18cd3" providerId="LiveId" clId="{5DCD59C5-2F26-4278-B213-460EE26150DB}" dt="2022-09-05T04:49:17.757" v="77" actId="1076"/>
        <pc:sldMkLst>
          <pc:docMk/>
          <pc:sldMk cId="2875238565" sldId="285"/>
        </pc:sldMkLst>
        <pc:spChg chg="mod">
          <ac:chgData name="昆翰 林" userId="fa956a882da18cd3" providerId="LiveId" clId="{5DCD59C5-2F26-4278-B213-460EE26150DB}" dt="2022-09-05T04:49:17.757" v="77" actId="1076"/>
          <ac:spMkLst>
            <pc:docMk/>
            <pc:sldMk cId="2875238565" sldId="285"/>
            <ac:spMk id="7" creationId="{92C28434-2231-C140-9BD1-C6CDFD23D004}"/>
          </ac:spMkLst>
        </pc:spChg>
        <pc:spChg chg="mod">
          <ac:chgData name="昆翰 林" userId="fa956a882da18cd3" providerId="LiveId" clId="{5DCD59C5-2F26-4278-B213-460EE26150DB}" dt="2022-09-05T04:25:41.488" v="0"/>
          <ac:spMkLst>
            <pc:docMk/>
            <pc:sldMk cId="2875238565" sldId="285"/>
            <ac:spMk id="9" creationId="{3CBAF234-D968-5A43-80C5-64311C570ADE}"/>
          </ac:spMkLst>
        </pc:spChg>
        <pc:spChg chg="mod">
          <ac:chgData name="昆翰 林" userId="fa956a882da18cd3" providerId="LiveId" clId="{5DCD59C5-2F26-4278-B213-460EE26150DB}" dt="2022-09-05T04:49:06.399" v="74" actId="2711"/>
          <ac:spMkLst>
            <pc:docMk/>
            <pc:sldMk cId="2875238565" sldId="285"/>
            <ac:spMk id="10" creationId="{4D3EE8FC-BDCE-BC42-9F07-F3E168D4B6F8}"/>
          </ac:spMkLst>
        </pc:spChg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2449857173" sldId="323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880529599" sldId="386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1209088491" sldId="387"/>
        </pc:sldMkLst>
      </pc:sldChg>
      <pc:sldChg chg="addSp delSp modSp mod">
        <pc:chgData name="昆翰 林" userId="fa956a882da18cd3" providerId="LiveId" clId="{5DCD59C5-2F26-4278-B213-460EE26150DB}" dt="2022-09-05T04:55:28.063" v="360" actId="113"/>
        <pc:sldMkLst>
          <pc:docMk/>
          <pc:sldMk cId="889519557" sldId="388"/>
        </pc:sldMkLst>
        <pc:spChg chg="add mod">
          <ac:chgData name="昆翰 林" userId="fa956a882da18cd3" providerId="LiveId" clId="{5DCD59C5-2F26-4278-B213-460EE26150DB}" dt="2022-09-05T04:52:24.324" v="146" actId="164"/>
          <ac:spMkLst>
            <pc:docMk/>
            <pc:sldMk cId="889519557" sldId="388"/>
            <ac:spMk id="3" creationId="{27795DC9-D38B-A56C-6104-5AEF9C8561B6}"/>
          </ac:spMkLst>
        </pc:spChg>
        <pc:spChg chg="add mod">
          <ac:chgData name="昆翰 林" userId="fa956a882da18cd3" providerId="LiveId" clId="{5DCD59C5-2F26-4278-B213-460EE26150DB}" dt="2022-09-05T04:54:42.562" v="338" actId="1035"/>
          <ac:spMkLst>
            <pc:docMk/>
            <pc:sldMk cId="889519557" sldId="388"/>
            <ac:spMk id="6" creationId="{1FC3EC76-1992-1376-E2AF-C7307FE0C11B}"/>
          </ac:spMkLst>
        </pc:spChg>
        <pc:spChg chg="add mod">
          <ac:chgData name="昆翰 林" userId="fa956a882da18cd3" providerId="LiveId" clId="{5DCD59C5-2F26-4278-B213-460EE26150DB}" dt="2022-09-05T04:52:24.324" v="146" actId="164"/>
          <ac:spMkLst>
            <pc:docMk/>
            <pc:sldMk cId="889519557" sldId="388"/>
            <ac:spMk id="9" creationId="{9D0042BD-943D-A4A2-5DF1-978579E0234C}"/>
          </ac:spMkLst>
        </pc:spChg>
        <pc:spChg chg="add mod">
          <ac:chgData name="昆翰 林" userId="fa956a882da18cd3" providerId="LiveId" clId="{5DCD59C5-2F26-4278-B213-460EE26150DB}" dt="2022-09-05T04:52:20.901" v="145" actId="164"/>
          <ac:spMkLst>
            <pc:docMk/>
            <pc:sldMk cId="889519557" sldId="388"/>
            <ac:spMk id="10" creationId="{2CB19162-E3AC-8BA8-486C-B1BBD8E8A15B}"/>
          </ac:spMkLst>
        </pc:spChg>
        <pc:spChg chg="mod">
          <ac:chgData name="昆翰 林" userId="fa956a882da18cd3" providerId="LiveId" clId="{5DCD59C5-2F26-4278-B213-460EE26150DB}" dt="2022-09-05T04:51:10.209" v="112" actId="20577"/>
          <ac:spMkLst>
            <pc:docMk/>
            <pc:sldMk cId="889519557" sldId="388"/>
            <ac:spMk id="11" creationId="{2D5497F1-4D8F-4C4D-A4A3-29DEBA832C37}"/>
          </ac:spMkLst>
        </pc:spChg>
        <pc:spChg chg="add mod">
          <ac:chgData name="昆翰 林" userId="fa956a882da18cd3" providerId="LiveId" clId="{5DCD59C5-2F26-4278-B213-460EE26150DB}" dt="2022-09-05T04:54:42.562" v="338" actId="1035"/>
          <ac:spMkLst>
            <pc:docMk/>
            <pc:sldMk cId="889519557" sldId="388"/>
            <ac:spMk id="12" creationId="{3391BB17-3430-1DF8-F9AB-BFCD84CD4325}"/>
          </ac:spMkLst>
        </pc:spChg>
        <pc:spChg chg="add mod">
          <ac:chgData name="昆翰 林" userId="fa956a882da18cd3" providerId="LiveId" clId="{5DCD59C5-2F26-4278-B213-460EE26150DB}" dt="2022-09-05T04:52:20.901" v="145" actId="164"/>
          <ac:spMkLst>
            <pc:docMk/>
            <pc:sldMk cId="889519557" sldId="388"/>
            <ac:spMk id="14" creationId="{991D580D-BD43-501A-3104-0FA8DE66B7F6}"/>
          </ac:spMkLst>
        </pc:spChg>
        <pc:spChg chg="add mod">
          <ac:chgData name="昆翰 林" userId="fa956a882da18cd3" providerId="LiveId" clId="{5DCD59C5-2F26-4278-B213-460EE26150DB}" dt="2022-09-05T04:52:20.901" v="145" actId="164"/>
          <ac:spMkLst>
            <pc:docMk/>
            <pc:sldMk cId="889519557" sldId="388"/>
            <ac:spMk id="16" creationId="{67896DB5-4A02-17D1-5A5B-EDA828117EB6}"/>
          </ac:spMkLst>
        </pc:spChg>
        <pc:spChg chg="add mod">
          <ac:chgData name="昆翰 林" userId="fa956a882da18cd3" providerId="LiveId" clId="{5DCD59C5-2F26-4278-B213-460EE26150DB}" dt="2022-09-05T04:52:20.901" v="145" actId="164"/>
          <ac:spMkLst>
            <pc:docMk/>
            <pc:sldMk cId="889519557" sldId="388"/>
            <ac:spMk id="17" creationId="{70830078-9A8D-CD1D-E8A3-9A9F15311B7E}"/>
          </ac:spMkLst>
        </pc:spChg>
        <pc:spChg chg="add mod">
          <ac:chgData name="昆翰 林" userId="fa956a882da18cd3" providerId="LiveId" clId="{5DCD59C5-2F26-4278-B213-460EE26150DB}" dt="2022-09-05T04:52:20.901" v="145" actId="164"/>
          <ac:spMkLst>
            <pc:docMk/>
            <pc:sldMk cId="889519557" sldId="388"/>
            <ac:spMk id="18" creationId="{1723DFAC-6297-D8A2-42A4-D868351C5622}"/>
          </ac:spMkLst>
        </pc:spChg>
        <pc:spChg chg="add mod">
          <ac:chgData name="昆翰 林" userId="fa956a882da18cd3" providerId="LiveId" clId="{5DCD59C5-2F26-4278-B213-460EE26150DB}" dt="2022-09-05T04:52:20.901" v="145" actId="164"/>
          <ac:spMkLst>
            <pc:docMk/>
            <pc:sldMk cId="889519557" sldId="388"/>
            <ac:spMk id="19" creationId="{26531E72-6B8C-B7B5-BE25-248F6120B372}"/>
          </ac:spMkLst>
        </pc:spChg>
        <pc:spChg chg="add mod">
          <ac:chgData name="昆翰 林" userId="fa956a882da18cd3" providerId="LiveId" clId="{5DCD59C5-2F26-4278-B213-460EE26150DB}" dt="2022-09-05T04:52:20.901" v="145" actId="164"/>
          <ac:spMkLst>
            <pc:docMk/>
            <pc:sldMk cId="889519557" sldId="388"/>
            <ac:spMk id="20" creationId="{A138635B-49E9-BDDA-6A1F-6895B613AF62}"/>
          </ac:spMkLst>
        </pc:spChg>
        <pc:spChg chg="add mod">
          <ac:chgData name="昆翰 林" userId="fa956a882da18cd3" providerId="LiveId" clId="{5DCD59C5-2F26-4278-B213-460EE26150DB}" dt="2022-09-05T04:52:20.901" v="145" actId="164"/>
          <ac:spMkLst>
            <pc:docMk/>
            <pc:sldMk cId="889519557" sldId="388"/>
            <ac:spMk id="21" creationId="{D618D857-095B-D3DE-0737-C781E987CCCB}"/>
          </ac:spMkLst>
        </pc:spChg>
        <pc:spChg chg="add mod">
          <ac:chgData name="昆翰 林" userId="fa956a882da18cd3" providerId="LiveId" clId="{5DCD59C5-2F26-4278-B213-460EE26150DB}" dt="2022-09-05T04:52:20.901" v="145" actId="164"/>
          <ac:spMkLst>
            <pc:docMk/>
            <pc:sldMk cId="889519557" sldId="388"/>
            <ac:spMk id="22" creationId="{B8ED28DE-4B69-8B74-071E-6D8112BB56AE}"/>
          </ac:spMkLst>
        </pc:spChg>
        <pc:spChg chg="add mod">
          <ac:chgData name="昆翰 林" userId="fa956a882da18cd3" providerId="LiveId" clId="{5DCD59C5-2F26-4278-B213-460EE26150DB}" dt="2022-09-05T04:52:20.901" v="145" actId="164"/>
          <ac:spMkLst>
            <pc:docMk/>
            <pc:sldMk cId="889519557" sldId="388"/>
            <ac:spMk id="23" creationId="{756C237B-69BF-8AE8-22D6-ACBCB2431D20}"/>
          </ac:spMkLst>
        </pc:spChg>
        <pc:spChg chg="add mod">
          <ac:chgData name="昆翰 林" userId="fa956a882da18cd3" providerId="LiveId" clId="{5DCD59C5-2F26-4278-B213-460EE26150DB}" dt="2022-09-05T04:52:20.901" v="145" actId="164"/>
          <ac:spMkLst>
            <pc:docMk/>
            <pc:sldMk cId="889519557" sldId="388"/>
            <ac:spMk id="33" creationId="{1AD9D42B-3D90-344C-2132-B1AE60998920}"/>
          </ac:spMkLst>
        </pc:spChg>
        <pc:spChg chg="add mod">
          <ac:chgData name="昆翰 林" userId="fa956a882da18cd3" providerId="LiveId" clId="{5DCD59C5-2F26-4278-B213-460EE26150DB}" dt="2022-09-05T04:55:28.063" v="360" actId="113"/>
          <ac:spMkLst>
            <pc:docMk/>
            <pc:sldMk cId="889519557" sldId="388"/>
            <ac:spMk id="39" creationId="{D2017DE3-3B37-1166-C082-C158813C8432}"/>
          </ac:spMkLst>
        </pc:spChg>
        <pc:spChg chg="add mod">
          <ac:chgData name="昆翰 林" userId="fa956a882da18cd3" providerId="LiveId" clId="{5DCD59C5-2F26-4278-B213-460EE26150DB}" dt="2022-09-05T04:55:25.231" v="359" actId="113"/>
          <ac:spMkLst>
            <pc:docMk/>
            <pc:sldMk cId="889519557" sldId="388"/>
            <ac:spMk id="41" creationId="{4F071077-54EB-E169-942B-FD6EAEE945A3}"/>
          </ac:spMkLst>
        </pc:spChg>
        <pc:spChg chg="add mod">
          <ac:chgData name="昆翰 林" userId="fa956a882da18cd3" providerId="LiveId" clId="{5DCD59C5-2F26-4278-B213-460EE26150DB}" dt="2022-09-05T04:55:22.392" v="358" actId="113"/>
          <ac:spMkLst>
            <pc:docMk/>
            <pc:sldMk cId="889519557" sldId="388"/>
            <ac:spMk id="43" creationId="{818A0393-A7FD-C210-FBB3-0712B45B7E66}"/>
          </ac:spMkLst>
        </pc:spChg>
        <pc:grpChg chg="add mod">
          <ac:chgData name="昆翰 林" userId="fa956a882da18cd3" providerId="LiveId" clId="{5DCD59C5-2F26-4278-B213-460EE26150DB}" dt="2022-09-05T04:52:54.013" v="155" actId="12789"/>
          <ac:grpSpMkLst>
            <pc:docMk/>
            <pc:sldMk cId="889519557" sldId="388"/>
            <ac:grpSpMk id="34" creationId="{22447AFB-2336-9C21-955E-3B7DCB5CC3B8}"/>
          </ac:grpSpMkLst>
        </pc:grpChg>
        <pc:grpChg chg="add mod">
          <ac:chgData name="昆翰 林" userId="fa956a882da18cd3" providerId="LiveId" clId="{5DCD59C5-2F26-4278-B213-460EE26150DB}" dt="2022-09-05T04:52:54.013" v="155" actId="12789"/>
          <ac:grpSpMkLst>
            <pc:docMk/>
            <pc:sldMk cId="889519557" sldId="388"/>
            <ac:grpSpMk id="35" creationId="{43C78E1C-5B12-4A5D-3009-2874EBBF7764}"/>
          </ac:grpSpMkLst>
        </pc:grpChg>
        <pc:picChg chg="del">
          <ac:chgData name="昆翰 林" userId="fa956a882da18cd3" providerId="LiveId" clId="{5DCD59C5-2F26-4278-B213-460EE26150DB}" dt="2022-09-05T04:51:13.512" v="113" actId="478"/>
          <ac:picMkLst>
            <pc:docMk/>
            <pc:sldMk cId="889519557" sldId="388"/>
            <ac:picMk id="2" creationId="{8EF07B2C-2664-C751-1726-8AB22BC6E9F8}"/>
          </ac:picMkLst>
        </pc:picChg>
        <pc:picChg chg="del">
          <ac:chgData name="昆翰 林" userId="fa956a882da18cd3" providerId="LiveId" clId="{5DCD59C5-2F26-4278-B213-460EE26150DB}" dt="2022-09-05T04:51:13.512" v="113" actId="478"/>
          <ac:picMkLst>
            <pc:docMk/>
            <pc:sldMk cId="889519557" sldId="388"/>
            <ac:picMk id="13" creationId="{3A135E1E-6D10-2F25-77C5-39BB818C9750}"/>
          </ac:picMkLst>
        </pc:picChg>
        <pc:cxnChg chg="add mod">
          <ac:chgData name="昆翰 林" userId="fa956a882da18cd3" providerId="LiveId" clId="{5DCD59C5-2F26-4278-B213-460EE26150DB}" dt="2022-09-05T04:52:20.901" v="145" actId="164"/>
          <ac:cxnSpMkLst>
            <pc:docMk/>
            <pc:sldMk cId="889519557" sldId="388"/>
            <ac:cxnSpMk id="24" creationId="{6E14EA79-1D4A-AC77-1D83-D1AB3C12CB09}"/>
          </ac:cxnSpMkLst>
        </pc:cxnChg>
        <pc:cxnChg chg="add mod">
          <ac:chgData name="昆翰 林" userId="fa956a882da18cd3" providerId="LiveId" clId="{5DCD59C5-2F26-4278-B213-460EE26150DB}" dt="2022-09-05T04:52:20.901" v="145" actId="164"/>
          <ac:cxnSpMkLst>
            <pc:docMk/>
            <pc:sldMk cId="889519557" sldId="388"/>
            <ac:cxnSpMk id="25" creationId="{E152FC6C-895C-9400-B3D8-AF581E3E416B}"/>
          </ac:cxnSpMkLst>
        </pc:cxnChg>
        <pc:cxnChg chg="add mod">
          <ac:chgData name="昆翰 林" userId="fa956a882da18cd3" providerId="LiveId" clId="{5DCD59C5-2F26-4278-B213-460EE26150DB}" dt="2022-09-05T04:52:20.901" v="145" actId="164"/>
          <ac:cxnSpMkLst>
            <pc:docMk/>
            <pc:sldMk cId="889519557" sldId="388"/>
            <ac:cxnSpMk id="26" creationId="{D30A0A11-613D-A67C-D75C-0015849C42EE}"/>
          </ac:cxnSpMkLst>
        </pc:cxnChg>
        <pc:cxnChg chg="add mod">
          <ac:chgData name="昆翰 林" userId="fa956a882da18cd3" providerId="LiveId" clId="{5DCD59C5-2F26-4278-B213-460EE26150DB}" dt="2022-09-05T04:52:20.901" v="145" actId="164"/>
          <ac:cxnSpMkLst>
            <pc:docMk/>
            <pc:sldMk cId="889519557" sldId="388"/>
            <ac:cxnSpMk id="27" creationId="{727BB889-3156-62EC-C872-04E6EE156A3C}"/>
          </ac:cxnSpMkLst>
        </pc:cxnChg>
        <pc:cxnChg chg="add mod">
          <ac:chgData name="昆翰 林" userId="fa956a882da18cd3" providerId="LiveId" clId="{5DCD59C5-2F26-4278-B213-460EE26150DB}" dt="2022-09-05T04:52:20.901" v="145" actId="164"/>
          <ac:cxnSpMkLst>
            <pc:docMk/>
            <pc:sldMk cId="889519557" sldId="388"/>
            <ac:cxnSpMk id="28" creationId="{CC3CF696-22B6-E746-8248-3A3016A91044}"/>
          </ac:cxnSpMkLst>
        </pc:cxnChg>
        <pc:cxnChg chg="add mod">
          <ac:chgData name="昆翰 林" userId="fa956a882da18cd3" providerId="LiveId" clId="{5DCD59C5-2F26-4278-B213-460EE26150DB}" dt="2022-09-05T04:52:20.901" v="145" actId="164"/>
          <ac:cxnSpMkLst>
            <pc:docMk/>
            <pc:sldMk cId="889519557" sldId="388"/>
            <ac:cxnSpMk id="29" creationId="{0A2CA855-95E3-BFD2-0EE0-CD71DF50DA61}"/>
          </ac:cxnSpMkLst>
        </pc:cxnChg>
        <pc:cxnChg chg="add mod">
          <ac:chgData name="昆翰 林" userId="fa956a882da18cd3" providerId="LiveId" clId="{5DCD59C5-2F26-4278-B213-460EE26150DB}" dt="2022-09-05T04:52:20.901" v="145" actId="164"/>
          <ac:cxnSpMkLst>
            <pc:docMk/>
            <pc:sldMk cId="889519557" sldId="388"/>
            <ac:cxnSpMk id="30" creationId="{0FBC7B02-94E1-CB80-AA5C-D0F3E3A07475}"/>
          </ac:cxnSpMkLst>
        </pc:cxnChg>
        <pc:cxnChg chg="add mod">
          <ac:chgData name="昆翰 林" userId="fa956a882da18cd3" providerId="LiveId" clId="{5DCD59C5-2F26-4278-B213-460EE26150DB}" dt="2022-09-05T04:52:20.901" v="145" actId="164"/>
          <ac:cxnSpMkLst>
            <pc:docMk/>
            <pc:sldMk cId="889519557" sldId="388"/>
            <ac:cxnSpMk id="31" creationId="{33842149-5C49-2547-631A-5EC597CF826B}"/>
          </ac:cxnSpMkLst>
        </pc:cxnChg>
        <pc:cxnChg chg="add mod">
          <ac:chgData name="昆翰 林" userId="fa956a882da18cd3" providerId="LiveId" clId="{5DCD59C5-2F26-4278-B213-460EE26150DB}" dt="2022-09-05T04:52:20.901" v="145" actId="164"/>
          <ac:cxnSpMkLst>
            <pc:docMk/>
            <pc:sldMk cId="889519557" sldId="388"/>
            <ac:cxnSpMk id="32" creationId="{F47FBC85-C6AE-D0CF-0CAF-4693645F5340}"/>
          </ac:cxnSpMkLst>
        </pc:cxnChg>
        <pc:cxnChg chg="add mod">
          <ac:chgData name="昆翰 林" userId="fa956a882da18cd3" providerId="LiveId" clId="{5DCD59C5-2F26-4278-B213-460EE26150DB}" dt="2022-09-05T04:53:34.896" v="165" actId="692"/>
          <ac:cxnSpMkLst>
            <pc:docMk/>
            <pc:sldMk cId="889519557" sldId="388"/>
            <ac:cxnSpMk id="37" creationId="{D73E0196-4FDC-9DFD-57AA-3FF63151BAA5}"/>
          </ac:cxnSpMkLst>
        </pc:cxnChg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3349140222" sldId="389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806602102" sldId="390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2013788384" sldId="391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2952833602" sldId="392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2156221040" sldId="393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2657299105" sldId="394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4169104129" sldId="395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384091539" sldId="396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4096751452" sldId="397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1144176036" sldId="398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855262812" sldId="399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1067666406" sldId="401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1733878847" sldId="402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2740972007" sldId="403"/>
        </pc:sldMkLst>
      </pc:sldChg>
      <pc:sldChg chg="addSp delSp modSp mod">
        <pc:chgData name="昆翰 林" userId="fa956a882da18cd3" providerId="LiveId" clId="{5DCD59C5-2F26-4278-B213-460EE26150DB}" dt="2022-09-05T07:43:14.919" v="3626" actId="478"/>
        <pc:sldMkLst>
          <pc:docMk/>
          <pc:sldMk cId="3519957760" sldId="404"/>
        </pc:sldMkLst>
        <pc:spChg chg="del">
          <ac:chgData name="昆翰 林" userId="fa956a882da18cd3" providerId="LiveId" clId="{5DCD59C5-2F26-4278-B213-460EE26150DB}" dt="2022-09-05T05:22:21.252" v="1248" actId="478"/>
          <ac:spMkLst>
            <pc:docMk/>
            <pc:sldMk cId="3519957760" sldId="404"/>
            <ac:spMk id="3" creationId="{5D0A6F1E-BE66-4862-E7AE-3C1C533C79C7}"/>
          </ac:spMkLst>
        </pc:spChg>
        <pc:spChg chg="add del mod">
          <ac:chgData name="昆翰 林" userId="fa956a882da18cd3" providerId="LiveId" clId="{5DCD59C5-2F26-4278-B213-460EE26150DB}" dt="2022-09-05T07:14:27.698" v="2197" actId="478"/>
          <ac:spMkLst>
            <pc:docMk/>
            <pc:sldMk cId="3519957760" sldId="404"/>
            <ac:spMk id="6" creationId="{8D125D8E-5E79-9569-0A8F-883FBD7C8182}"/>
          </ac:spMkLst>
        </pc:spChg>
        <pc:spChg chg="del">
          <ac:chgData name="昆翰 林" userId="fa956a882da18cd3" providerId="LiveId" clId="{5DCD59C5-2F26-4278-B213-460EE26150DB}" dt="2022-09-05T05:22:23.383" v="1250" actId="478"/>
          <ac:spMkLst>
            <pc:docMk/>
            <pc:sldMk cId="3519957760" sldId="404"/>
            <ac:spMk id="9" creationId="{A258E4A0-08A0-6E17-E469-0537FE2B7A0A}"/>
          </ac:spMkLst>
        </pc:spChg>
        <pc:spChg chg="mod">
          <ac:chgData name="昆翰 林" userId="fa956a882da18cd3" providerId="LiveId" clId="{5DCD59C5-2F26-4278-B213-460EE26150DB}" dt="2022-09-05T07:19:31.395" v="2674" actId="20577"/>
          <ac:spMkLst>
            <pc:docMk/>
            <pc:sldMk cId="3519957760" sldId="404"/>
            <ac:spMk id="11" creationId="{2D5497F1-4D8F-4C4D-A4A3-29DEBA832C37}"/>
          </ac:spMkLst>
        </pc:spChg>
        <pc:spChg chg="add mod">
          <ac:chgData name="昆翰 林" userId="fa956a882da18cd3" providerId="LiveId" clId="{5DCD59C5-2F26-4278-B213-460EE26150DB}" dt="2022-09-05T07:25:10.644" v="3063" actId="207"/>
          <ac:spMkLst>
            <pc:docMk/>
            <pc:sldMk cId="3519957760" sldId="404"/>
            <ac:spMk id="13" creationId="{ED53AA0C-466C-034F-3641-0E1FF4D5ED1D}"/>
          </ac:spMkLst>
        </pc:spChg>
        <pc:spChg chg="add del">
          <ac:chgData name="昆翰 林" userId="fa956a882da18cd3" providerId="LiveId" clId="{5DCD59C5-2F26-4278-B213-460EE26150DB}" dt="2022-09-05T07:43:14.919" v="3626" actId="478"/>
          <ac:spMkLst>
            <pc:docMk/>
            <pc:sldMk cId="3519957760" sldId="404"/>
            <ac:spMk id="16" creationId="{1C43D2D1-A37F-6F7C-5CE8-7058771CB03F}"/>
          </ac:spMkLst>
        </pc:spChg>
        <pc:picChg chg="del">
          <ac:chgData name="昆翰 林" userId="fa956a882da18cd3" providerId="LiveId" clId="{5DCD59C5-2F26-4278-B213-460EE26150DB}" dt="2022-09-05T05:22:21.986" v="1249" actId="478"/>
          <ac:picMkLst>
            <pc:docMk/>
            <pc:sldMk cId="3519957760" sldId="404"/>
            <ac:picMk id="12" creationId="{C96A2632-5B24-1C9D-B537-BC8E15C5C2E3}"/>
          </ac:picMkLst>
        </pc:picChg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3162761426" sldId="405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2221520375" sldId="406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1792783049" sldId="407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2625529024" sldId="408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358065111" sldId="409"/>
        </pc:sldMkLst>
      </pc:sldChg>
      <pc:sldChg chg="del">
        <pc:chgData name="昆翰 林" userId="fa956a882da18cd3" providerId="LiveId" clId="{5DCD59C5-2F26-4278-B213-460EE26150DB}" dt="2022-09-05T05:11:43.619" v="1100" actId="47"/>
        <pc:sldMkLst>
          <pc:docMk/>
          <pc:sldMk cId="4082963575" sldId="410"/>
        </pc:sldMkLst>
      </pc:sldChg>
      <pc:sldChg chg="addSp delSp modSp add mod">
        <pc:chgData name="昆翰 林" userId="fa956a882da18cd3" providerId="LiveId" clId="{5DCD59C5-2F26-4278-B213-460EE26150DB}" dt="2022-09-05T05:08:04.276" v="928" actId="1076"/>
        <pc:sldMkLst>
          <pc:docMk/>
          <pc:sldMk cId="2932386068" sldId="411"/>
        </pc:sldMkLst>
        <pc:spChg chg="mod">
          <ac:chgData name="昆翰 林" userId="fa956a882da18cd3" providerId="LiveId" clId="{5DCD59C5-2F26-4278-B213-460EE26150DB}" dt="2022-09-05T04:56:59.364" v="394" actId="1076"/>
          <ac:spMkLst>
            <pc:docMk/>
            <pc:sldMk cId="2932386068" sldId="411"/>
            <ac:spMk id="6" creationId="{1FC3EC76-1992-1376-E2AF-C7307FE0C11B}"/>
          </ac:spMkLst>
        </pc:spChg>
        <pc:spChg chg="mod">
          <ac:chgData name="昆翰 林" userId="fa956a882da18cd3" providerId="LiveId" clId="{5DCD59C5-2F26-4278-B213-460EE26150DB}" dt="2022-09-05T04:56:27.409" v="387" actId="20577"/>
          <ac:spMkLst>
            <pc:docMk/>
            <pc:sldMk cId="2932386068" sldId="411"/>
            <ac:spMk id="11" creationId="{2D5497F1-4D8F-4C4D-A4A3-29DEBA832C37}"/>
          </ac:spMkLst>
        </pc:spChg>
        <pc:spChg chg="del">
          <ac:chgData name="昆翰 林" userId="fa956a882da18cd3" providerId="LiveId" clId="{5DCD59C5-2F26-4278-B213-460EE26150DB}" dt="2022-09-05T04:56:18.041" v="362" actId="478"/>
          <ac:spMkLst>
            <pc:docMk/>
            <pc:sldMk cId="2932386068" sldId="411"/>
            <ac:spMk id="12" creationId="{3391BB17-3430-1DF8-F9AB-BFCD84CD4325}"/>
          </ac:spMkLst>
        </pc:spChg>
        <pc:spChg chg="add mod">
          <ac:chgData name="昆翰 林" userId="fa956a882da18cd3" providerId="LiveId" clId="{5DCD59C5-2F26-4278-B213-460EE26150DB}" dt="2022-09-05T05:08:04.276" v="928" actId="1076"/>
          <ac:spMkLst>
            <pc:docMk/>
            <pc:sldMk cId="2932386068" sldId="411"/>
            <ac:spMk id="13" creationId="{D45A472E-524F-6C2E-CBC9-2BB860AEAED3}"/>
          </ac:spMkLst>
        </pc:spChg>
        <pc:spChg chg="del">
          <ac:chgData name="昆翰 林" userId="fa956a882da18cd3" providerId="LiveId" clId="{5DCD59C5-2F26-4278-B213-460EE26150DB}" dt="2022-09-05T04:56:18.041" v="362" actId="478"/>
          <ac:spMkLst>
            <pc:docMk/>
            <pc:sldMk cId="2932386068" sldId="411"/>
            <ac:spMk id="39" creationId="{D2017DE3-3B37-1166-C082-C158813C8432}"/>
          </ac:spMkLst>
        </pc:spChg>
        <pc:spChg chg="del">
          <ac:chgData name="昆翰 林" userId="fa956a882da18cd3" providerId="LiveId" clId="{5DCD59C5-2F26-4278-B213-460EE26150DB}" dt="2022-09-05T04:56:37.874" v="389" actId="478"/>
          <ac:spMkLst>
            <pc:docMk/>
            <pc:sldMk cId="2932386068" sldId="411"/>
            <ac:spMk id="41" creationId="{4F071077-54EB-E169-942B-FD6EAEE945A3}"/>
          </ac:spMkLst>
        </pc:spChg>
        <pc:spChg chg="del">
          <ac:chgData name="昆翰 林" userId="fa956a882da18cd3" providerId="LiveId" clId="{5DCD59C5-2F26-4278-B213-460EE26150DB}" dt="2022-09-05T04:56:18.041" v="362" actId="478"/>
          <ac:spMkLst>
            <pc:docMk/>
            <pc:sldMk cId="2932386068" sldId="411"/>
            <ac:spMk id="43" creationId="{818A0393-A7FD-C210-FBB3-0712B45B7E66}"/>
          </ac:spMkLst>
        </pc:spChg>
        <pc:grpChg chg="del">
          <ac:chgData name="昆翰 林" userId="fa956a882da18cd3" providerId="LiveId" clId="{5DCD59C5-2F26-4278-B213-460EE26150DB}" dt="2022-09-05T04:56:18.041" v="362" actId="478"/>
          <ac:grpSpMkLst>
            <pc:docMk/>
            <pc:sldMk cId="2932386068" sldId="411"/>
            <ac:grpSpMk id="34" creationId="{22447AFB-2336-9C21-955E-3B7DCB5CC3B8}"/>
          </ac:grpSpMkLst>
        </pc:grpChg>
        <pc:grpChg chg="mod">
          <ac:chgData name="昆翰 林" userId="fa956a882da18cd3" providerId="LiveId" clId="{5DCD59C5-2F26-4278-B213-460EE26150DB}" dt="2022-09-05T04:56:59.364" v="394" actId="1076"/>
          <ac:grpSpMkLst>
            <pc:docMk/>
            <pc:sldMk cId="2932386068" sldId="411"/>
            <ac:grpSpMk id="35" creationId="{43C78E1C-5B12-4A5D-3009-2874EBBF7764}"/>
          </ac:grpSpMkLst>
        </pc:grpChg>
        <pc:cxnChg chg="del mod">
          <ac:chgData name="昆翰 林" userId="fa956a882da18cd3" providerId="LiveId" clId="{5DCD59C5-2F26-4278-B213-460EE26150DB}" dt="2022-09-05T04:56:19.839" v="363" actId="478"/>
          <ac:cxnSpMkLst>
            <pc:docMk/>
            <pc:sldMk cId="2932386068" sldId="411"/>
            <ac:cxnSpMk id="37" creationId="{D73E0196-4FDC-9DFD-57AA-3FF63151BAA5}"/>
          </ac:cxnSpMkLst>
        </pc:cxnChg>
      </pc:sldChg>
      <pc:sldChg chg="addSp delSp modSp add mod">
        <pc:chgData name="昆翰 林" userId="fa956a882da18cd3" providerId="LiveId" clId="{5DCD59C5-2F26-4278-B213-460EE26150DB}" dt="2022-09-05T07:08:59.943" v="2171" actId="20577"/>
        <pc:sldMkLst>
          <pc:docMk/>
          <pc:sldMk cId="3832887094" sldId="412"/>
        </pc:sldMkLst>
        <pc:spChg chg="add mod">
          <ac:chgData name="昆翰 林" userId="fa956a882da18cd3" providerId="LiveId" clId="{5DCD59C5-2F26-4278-B213-460EE26150DB}" dt="2022-09-05T05:10:05.739" v="1028" actId="1076"/>
          <ac:spMkLst>
            <pc:docMk/>
            <pc:sldMk cId="3832887094" sldId="412"/>
            <ac:spMk id="2" creationId="{086E49CC-F7DA-EEE5-DA1A-E9E50E22B06D}"/>
          </ac:spMkLst>
        </pc:spChg>
        <pc:spChg chg="del">
          <ac:chgData name="昆翰 林" userId="fa956a882da18cd3" providerId="LiveId" clId="{5DCD59C5-2F26-4278-B213-460EE26150DB}" dt="2022-09-05T05:02:02.434" v="658" actId="478"/>
          <ac:spMkLst>
            <pc:docMk/>
            <pc:sldMk cId="3832887094" sldId="412"/>
            <ac:spMk id="6" creationId="{1FC3EC76-1992-1376-E2AF-C7307FE0C11B}"/>
          </ac:spMkLst>
        </pc:spChg>
        <pc:spChg chg="mod">
          <ac:chgData name="昆翰 林" userId="fa956a882da18cd3" providerId="LiveId" clId="{5DCD59C5-2F26-4278-B213-460EE26150DB}" dt="2022-09-05T05:02:12.560" v="680" actId="20577"/>
          <ac:spMkLst>
            <pc:docMk/>
            <pc:sldMk cId="3832887094" sldId="412"/>
            <ac:spMk id="11" creationId="{2D5497F1-4D8F-4C4D-A4A3-29DEBA832C37}"/>
          </ac:spMkLst>
        </pc:spChg>
        <pc:spChg chg="mod">
          <ac:chgData name="昆翰 林" userId="fa956a882da18cd3" providerId="LiveId" clId="{5DCD59C5-2F26-4278-B213-460EE26150DB}" dt="2022-09-05T05:02:02.759" v="659"/>
          <ac:spMkLst>
            <pc:docMk/>
            <pc:sldMk cId="3832887094" sldId="412"/>
            <ac:spMk id="12" creationId="{30D5B9ED-416A-595D-489F-A443A824E4C0}"/>
          </ac:spMkLst>
        </pc:spChg>
        <pc:spChg chg="mod">
          <ac:chgData name="昆翰 林" userId="fa956a882da18cd3" providerId="LiveId" clId="{5DCD59C5-2F26-4278-B213-460EE26150DB}" dt="2022-09-05T07:08:59.943" v="2171" actId="20577"/>
          <ac:spMkLst>
            <pc:docMk/>
            <pc:sldMk cId="3832887094" sldId="412"/>
            <ac:spMk id="13" creationId="{D45A472E-524F-6C2E-CBC9-2BB860AEAED3}"/>
          </ac:spMkLst>
        </pc:spChg>
        <pc:spChg chg="mod">
          <ac:chgData name="昆翰 林" userId="fa956a882da18cd3" providerId="LiveId" clId="{5DCD59C5-2F26-4278-B213-460EE26150DB}" dt="2022-09-05T05:02:02.759" v="659"/>
          <ac:spMkLst>
            <pc:docMk/>
            <pc:sldMk cId="3832887094" sldId="412"/>
            <ac:spMk id="14" creationId="{391BAFAE-E95E-D25C-4216-D5E4293B67A7}"/>
          </ac:spMkLst>
        </pc:spChg>
        <pc:spChg chg="mod">
          <ac:chgData name="昆翰 林" userId="fa956a882da18cd3" providerId="LiveId" clId="{5DCD59C5-2F26-4278-B213-460EE26150DB}" dt="2022-09-05T05:02:02.759" v="659"/>
          <ac:spMkLst>
            <pc:docMk/>
            <pc:sldMk cId="3832887094" sldId="412"/>
            <ac:spMk id="16" creationId="{BD2265B7-755D-8DFF-3CF7-20F7A3252E98}"/>
          </ac:spMkLst>
        </pc:spChg>
        <pc:spChg chg="mod">
          <ac:chgData name="昆翰 林" userId="fa956a882da18cd3" providerId="LiveId" clId="{5DCD59C5-2F26-4278-B213-460EE26150DB}" dt="2022-09-05T05:02:02.759" v="659"/>
          <ac:spMkLst>
            <pc:docMk/>
            <pc:sldMk cId="3832887094" sldId="412"/>
            <ac:spMk id="17" creationId="{CB1DAB35-74F7-4E56-A67C-27957E8EBDB0}"/>
          </ac:spMkLst>
        </pc:spChg>
        <pc:spChg chg="mod">
          <ac:chgData name="昆翰 林" userId="fa956a882da18cd3" providerId="LiveId" clId="{5DCD59C5-2F26-4278-B213-460EE26150DB}" dt="2022-09-05T05:02:02.759" v="659"/>
          <ac:spMkLst>
            <pc:docMk/>
            <pc:sldMk cId="3832887094" sldId="412"/>
            <ac:spMk id="18" creationId="{DB47AD11-DE7D-EEA6-B90B-B67C9F41CB4D}"/>
          </ac:spMkLst>
        </pc:spChg>
        <pc:spChg chg="mod">
          <ac:chgData name="昆翰 林" userId="fa956a882da18cd3" providerId="LiveId" clId="{5DCD59C5-2F26-4278-B213-460EE26150DB}" dt="2022-09-05T05:02:02.759" v="659"/>
          <ac:spMkLst>
            <pc:docMk/>
            <pc:sldMk cId="3832887094" sldId="412"/>
            <ac:spMk id="19" creationId="{DB07B126-918E-F7C4-121F-295FE204E688}"/>
          </ac:spMkLst>
        </pc:spChg>
        <pc:spChg chg="mod">
          <ac:chgData name="昆翰 林" userId="fa956a882da18cd3" providerId="LiveId" clId="{5DCD59C5-2F26-4278-B213-460EE26150DB}" dt="2022-09-05T05:02:02.759" v="659"/>
          <ac:spMkLst>
            <pc:docMk/>
            <pc:sldMk cId="3832887094" sldId="412"/>
            <ac:spMk id="20" creationId="{F889690A-97DF-4BB6-0906-E258C9B77E2B}"/>
          </ac:spMkLst>
        </pc:spChg>
        <pc:spChg chg="mod">
          <ac:chgData name="昆翰 林" userId="fa956a882da18cd3" providerId="LiveId" clId="{5DCD59C5-2F26-4278-B213-460EE26150DB}" dt="2022-09-05T05:02:02.759" v="659"/>
          <ac:spMkLst>
            <pc:docMk/>
            <pc:sldMk cId="3832887094" sldId="412"/>
            <ac:spMk id="21" creationId="{BE24BDEE-EF29-208C-4ECA-69E7339788A6}"/>
          </ac:spMkLst>
        </pc:spChg>
        <pc:spChg chg="mod">
          <ac:chgData name="昆翰 林" userId="fa956a882da18cd3" providerId="LiveId" clId="{5DCD59C5-2F26-4278-B213-460EE26150DB}" dt="2022-09-05T05:02:02.759" v="659"/>
          <ac:spMkLst>
            <pc:docMk/>
            <pc:sldMk cId="3832887094" sldId="412"/>
            <ac:spMk id="22" creationId="{23D921FD-F86F-412C-A4EC-0B8B9D6DBB20}"/>
          </ac:spMkLst>
        </pc:spChg>
        <pc:spChg chg="mod">
          <ac:chgData name="昆翰 林" userId="fa956a882da18cd3" providerId="LiveId" clId="{5DCD59C5-2F26-4278-B213-460EE26150DB}" dt="2022-09-05T05:02:02.759" v="659"/>
          <ac:spMkLst>
            <pc:docMk/>
            <pc:sldMk cId="3832887094" sldId="412"/>
            <ac:spMk id="23" creationId="{929F690C-506E-AD1D-21A6-B12E37AACD1C}"/>
          </ac:spMkLst>
        </pc:spChg>
        <pc:spChg chg="mod">
          <ac:chgData name="昆翰 林" userId="fa956a882da18cd3" providerId="LiveId" clId="{5DCD59C5-2F26-4278-B213-460EE26150DB}" dt="2022-09-05T05:02:02.759" v="659"/>
          <ac:spMkLst>
            <pc:docMk/>
            <pc:sldMk cId="3832887094" sldId="412"/>
            <ac:spMk id="33" creationId="{D56E6796-D6CF-96A1-1CE8-1DF76193FA6C}"/>
          </ac:spMkLst>
        </pc:spChg>
        <pc:grpChg chg="add mod">
          <ac:chgData name="昆翰 林" userId="fa956a882da18cd3" providerId="LiveId" clId="{5DCD59C5-2F26-4278-B213-460EE26150DB}" dt="2022-09-05T05:09:59.772" v="1025" actId="1038"/>
          <ac:grpSpMkLst>
            <pc:docMk/>
            <pc:sldMk cId="3832887094" sldId="412"/>
            <ac:grpSpMk id="10" creationId="{AC63A579-E85C-CA2E-B323-50F9E6A0D258}"/>
          </ac:grpSpMkLst>
        </pc:grpChg>
        <pc:grpChg chg="del">
          <ac:chgData name="昆翰 林" userId="fa956a882da18cd3" providerId="LiveId" clId="{5DCD59C5-2F26-4278-B213-460EE26150DB}" dt="2022-09-05T05:02:02.434" v="658" actId="478"/>
          <ac:grpSpMkLst>
            <pc:docMk/>
            <pc:sldMk cId="3832887094" sldId="412"/>
            <ac:grpSpMk id="35" creationId="{43C78E1C-5B12-4A5D-3009-2874EBBF7764}"/>
          </ac:grpSpMkLst>
        </pc:grpChg>
        <pc:cxnChg chg="mod">
          <ac:chgData name="昆翰 林" userId="fa956a882da18cd3" providerId="LiveId" clId="{5DCD59C5-2F26-4278-B213-460EE26150DB}" dt="2022-09-05T05:02:02.759" v="659"/>
          <ac:cxnSpMkLst>
            <pc:docMk/>
            <pc:sldMk cId="3832887094" sldId="412"/>
            <ac:cxnSpMk id="24" creationId="{59FC97DF-E7B4-4307-35B7-6868BF088F46}"/>
          </ac:cxnSpMkLst>
        </pc:cxnChg>
        <pc:cxnChg chg="mod">
          <ac:chgData name="昆翰 林" userId="fa956a882da18cd3" providerId="LiveId" clId="{5DCD59C5-2F26-4278-B213-460EE26150DB}" dt="2022-09-05T05:02:02.759" v="659"/>
          <ac:cxnSpMkLst>
            <pc:docMk/>
            <pc:sldMk cId="3832887094" sldId="412"/>
            <ac:cxnSpMk id="25" creationId="{CDEEE0C0-01BC-DF22-EDDC-E2E0F5DA65EF}"/>
          </ac:cxnSpMkLst>
        </pc:cxnChg>
        <pc:cxnChg chg="mod">
          <ac:chgData name="昆翰 林" userId="fa956a882da18cd3" providerId="LiveId" clId="{5DCD59C5-2F26-4278-B213-460EE26150DB}" dt="2022-09-05T05:02:02.759" v="659"/>
          <ac:cxnSpMkLst>
            <pc:docMk/>
            <pc:sldMk cId="3832887094" sldId="412"/>
            <ac:cxnSpMk id="26" creationId="{7EA0297E-3FE2-B39D-44DE-7CA7C50FF112}"/>
          </ac:cxnSpMkLst>
        </pc:cxnChg>
        <pc:cxnChg chg="mod">
          <ac:chgData name="昆翰 林" userId="fa956a882da18cd3" providerId="LiveId" clId="{5DCD59C5-2F26-4278-B213-460EE26150DB}" dt="2022-09-05T05:02:02.759" v="659"/>
          <ac:cxnSpMkLst>
            <pc:docMk/>
            <pc:sldMk cId="3832887094" sldId="412"/>
            <ac:cxnSpMk id="27" creationId="{602E03E2-9CD8-C917-7832-F928A32C6271}"/>
          </ac:cxnSpMkLst>
        </pc:cxnChg>
        <pc:cxnChg chg="mod">
          <ac:chgData name="昆翰 林" userId="fa956a882da18cd3" providerId="LiveId" clId="{5DCD59C5-2F26-4278-B213-460EE26150DB}" dt="2022-09-05T05:02:02.759" v="659"/>
          <ac:cxnSpMkLst>
            <pc:docMk/>
            <pc:sldMk cId="3832887094" sldId="412"/>
            <ac:cxnSpMk id="28" creationId="{AED93A8D-F405-255A-35D3-D478F4D48853}"/>
          </ac:cxnSpMkLst>
        </pc:cxnChg>
        <pc:cxnChg chg="mod">
          <ac:chgData name="昆翰 林" userId="fa956a882da18cd3" providerId="LiveId" clId="{5DCD59C5-2F26-4278-B213-460EE26150DB}" dt="2022-09-05T05:02:02.759" v="659"/>
          <ac:cxnSpMkLst>
            <pc:docMk/>
            <pc:sldMk cId="3832887094" sldId="412"/>
            <ac:cxnSpMk id="29" creationId="{468A2643-2DAA-B2BD-F56D-B16E4619B9DD}"/>
          </ac:cxnSpMkLst>
        </pc:cxnChg>
        <pc:cxnChg chg="mod">
          <ac:chgData name="昆翰 林" userId="fa956a882da18cd3" providerId="LiveId" clId="{5DCD59C5-2F26-4278-B213-460EE26150DB}" dt="2022-09-05T05:02:02.759" v="659"/>
          <ac:cxnSpMkLst>
            <pc:docMk/>
            <pc:sldMk cId="3832887094" sldId="412"/>
            <ac:cxnSpMk id="30" creationId="{06EA96CD-C901-CC6D-2812-AA8ECF9B2F5F}"/>
          </ac:cxnSpMkLst>
        </pc:cxnChg>
        <pc:cxnChg chg="mod">
          <ac:chgData name="昆翰 林" userId="fa956a882da18cd3" providerId="LiveId" clId="{5DCD59C5-2F26-4278-B213-460EE26150DB}" dt="2022-09-05T05:02:02.759" v="659"/>
          <ac:cxnSpMkLst>
            <pc:docMk/>
            <pc:sldMk cId="3832887094" sldId="412"/>
            <ac:cxnSpMk id="31" creationId="{0D1CF62C-A6D3-7913-5366-3610B27E3C4B}"/>
          </ac:cxnSpMkLst>
        </pc:cxnChg>
        <pc:cxnChg chg="mod">
          <ac:chgData name="昆翰 林" userId="fa956a882da18cd3" providerId="LiveId" clId="{5DCD59C5-2F26-4278-B213-460EE26150DB}" dt="2022-09-05T05:02:02.759" v="659"/>
          <ac:cxnSpMkLst>
            <pc:docMk/>
            <pc:sldMk cId="3832887094" sldId="412"/>
            <ac:cxnSpMk id="32" creationId="{C8772ABF-2083-8F0D-5E5E-7DE3162424ED}"/>
          </ac:cxnSpMkLst>
        </pc:cxnChg>
      </pc:sldChg>
      <pc:sldChg chg="addSp modSp add mod">
        <pc:chgData name="昆翰 林" userId="fa956a882da18cd3" providerId="LiveId" clId="{5DCD59C5-2F26-4278-B213-460EE26150DB}" dt="2022-09-05T05:21:00.564" v="1220" actId="1076"/>
        <pc:sldMkLst>
          <pc:docMk/>
          <pc:sldMk cId="2043163113" sldId="413"/>
        </pc:sldMkLst>
        <pc:spChg chg="mod">
          <ac:chgData name="昆翰 林" userId="fa956a882da18cd3" providerId="LiveId" clId="{5DCD59C5-2F26-4278-B213-460EE26150DB}" dt="2022-09-05T05:13:00.798" v="1166" actId="20577"/>
          <ac:spMkLst>
            <pc:docMk/>
            <pc:sldMk cId="2043163113" sldId="413"/>
            <ac:spMk id="11" creationId="{2D5497F1-4D8F-4C4D-A4A3-29DEBA832C37}"/>
          </ac:spMkLst>
        </pc:spChg>
        <pc:spChg chg="add mod">
          <ac:chgData name="昆翰 林" userId="fa956a882da18cd3" providerId="LiveId" clId="{5DCD59C5-2F26-4278-B213-460EE26150DB}" dt="2022-09-05T05:21:00.564" v="1220" actId="1076"/>
          <ac:spMkLst>
            <pc:docMk/>
            <pc:sldMk cId="2043163113" sldId="413"/>
            <ac:spMk id="13" creationId="{767A57AD-930A-CFB0-2787-F6F7BA7476B3}"/>
          </ac:spMkLst>
        </pc:spChg>
      </pc:sldChg>
      <pc:sldChg chg="addSp delSp modSp add mod">
        <pc:chgData name="昆翰 林" userId="fa956a882da18cd3" providerId="LiveId" clId="{5DCD59C5-2F26-4278-B213-460EE26150DB}" dt="2022-09-05T08:01:56.358" v="3719" actId="6549"/>
        <pc:sldMkLst>
          <pc:docMk/>
          <pc:sldMk cId="3184923436" sldId="414"/>
        </pc:sldMkLst>
        <pc:spChg chg="del">
          <ac:chgData name="昆翰 林" userId="fa956a882da18cd3" providerId="LiveId" clId="{5DCD59C5-2F26-4278-B213-460EE26150DB}" dt="2022-09-05T07:31:16.614" v="3066" actId="478"/>
          <ac:spMkLst>
            <pc:docMk/>
            <pc:sldMk cId="3184923436" sldId="414"/>
            <ac:spMk id="3" creationId="{5D0A6F1E-BE66-4862-E7AE-3C1C533C79C7}"/>
          </ac:spMkLst>
        </pc:spChg>
        <pc:spChg chg="add mod">
          <ac:chgData name="昆翰 林" userId="fa956a882da18cd3" providerId="LiveId" clId="{5DCD59C5-2F26-4278-B213-460EE26150DB}" dt="2022-09-05T08:01:56.358" v="3719" actId="6549"/>
          <ac:spMkLst>
            <pc:docMk/>
            <pc:sldMk cId="3184923436" sldId="414"/>
            <ac:spMk id="6" creationId="{32CE5BF0-6E70-D1F9-A6D7-0104A1CEECAE}"/>
          </ac:spMkLst>
        </pc:spChg>
        <pc:spChg chg="del">
          <ac:chgData name="昆翰 林" userId="fa956a882da18cd3" providerId="LiveId" clId="{5DCD59C5-2F26-4278-B213-460EE26150DB}" dt="2022-09-05T07:30:41.877" v="3064" actId="478"/>
          <ac:spMkLst>
            <pc:docMk/>
            <pc:sldMk cId="3184923436" sldId="414"/>
            <ac:spMk id="9" creationId="{A258E4A0-08A0-6E17-E469-0537FE2B7A0A}"/>
          </ac:spMkLst>
        </pc:spChg>
        <pc:spChg chg="mod">
          <ac:chgData name="昆翰 林" userId="fa956a882da18cd3" providerId="LiveId" clId="{5DCD59C5-2F26-4278-B213-460EE26150DB}" dt="2022-09-05T07:31:27.459" v="3076" actId="20577"/>
          <ac:spMkLst>
            <pc:docMk/>
            <pc:sldMk cId="3184923436" sldId="414"/>
            <ac:spMk id="11" creationId="{2D5497F1-4D8F-4C4D-A4A3-29DEBA832C37}"/>
          </ac:spMkLst>
        </pc:spChg>
        <pc:picChg chg="del">
          <ac:chgData name="昆翰 林" userId="fa956a882da18cd3" providerId="LiveId" clId="{5DCD59C5-2F26-4278-B213-460EE26150DB}" dt="2022-09-05T07:30:42.274" v="3065" actId="478"/>
          <ac:picMkLst>
            <pc:docMk/>
            <pc:sldMk cId="3184923436" sldId="414"/>
            <ac:picMk id="12" creationId="{C96A2632-5B24-1C9D-B537-BC8E15C5C2E3}"/>
          </ac:picMkLst>
        </pc:picChg>
      </pc:sldChg>
      <pc:sldChg chg="addSp modSp add mod">
        <pc:chgData name="昆翰 林" userId="fa956a882da18cd3" providerId="LiveId" clId="{5DCD59C5-2F26-4278-B213-460EE26150DB}" dt="2022-09-05T07:38:04.005" v="3352" actId="20577"/>
        <pc:sldMkLst>
          <pc:docMk/>
          <pc:sldMk cId="46435748" sldId="415"/>
        </pc:sldMkLst>
        <pc:spChg chg="add mod">
          <ac:chgData name="昆翰 林" userId="fa956a882da18cd3" providerId="LiveId" clId="{5DCD59C5-2F26-4278-B213-460EE26150DB}" dt="2022-09-05T07:38:04.005" v="3352" actId="20577"/>
          <ac:spMkLst>
            <pc:docMk/>
            <pc:sldMk cId="46435748" sldId="415"/>
            <ac:spMk id="3" creationId="{9E846901-762C-7EAB-0D88-DB776EE7901C}"/>
          </ac:spMkLst>
        </pc:spChg>
        <pc:spChg chg="mod">
          <ac:chgData name="昆翰 林" userId="fa956a882da18cd3" providerId="LiveId" clId="{5DCD59C5-2F26-4278-B213-460EE26150DB}" dt="2022-09-05T05:23:02.096" v="1301" actId="20577"/>
          <ac:spMkLst>
            <pc:docMk/>
            <pc:sldMk cId="46435748" sldId="415"/>
            <ac:spMk id="11" creationId="{2D5497F1-4D8F-4C4D-A4A3-29DEBA832C37}"/>
          </ac:spMkLst>
        </pc:spChg>
      </pc:sldChg>
      <pc:sldChg chg="delSp modSp add mod">
        <pc:chgData name="昆翰 林" userId="fa956a882da18cd3" providerId="LiveId" clId="{5DCD59C5-2F26-4278-B213-460EE26150DB}" dt="2022-09-05T07:46:18.610" v="3718" actId="1076"/>
        <pc:sldMkLst>
          <pc:docMk/>
          <pc:sldMk cId="3012347819" sldId="416"/>
        </pc:sldMkLst>
        <pc:spChg chg="mod">
          <ac:chgData name="昆翰 林" userId="fa956a882da18cd3" providerId="LiveId" clId="{5DCD59C5-2F26-4278-B213-460EE26150DB}" dt="2022-09-05T07:43:22.584" v="3643" actId="20577"/>
          <ac:spMkLst>
            <pc:docMk/>
            <pc:sldMk cId="3012347819" sldId="416"/>
            <ac:spMk id="11" creationId="{2D5497F1-4D8F-4C4D-A4A3-29DEBA832C37}"/>
          </ac:spMkLst>
        </pc:spChg>
        <pc:spChg chg="del">
          <ac:chgData name="昆翰 林" userId="fa956a882da18cd3" providerId="LiveId" clId="{5DCD59C5-2F26-4278-B213-460EE26150DB}" dt="2022-09-05T07:43:17.895" v="3627" actId="478"/>
          <ac:spMkLst>
            <pc:docMk/>
            <pc:sldMk cId="3012347819" sldId="416"/>
            <ac:spMk id="13" creationId="{ED53AA0C-466C-034F-3641-0E1FF4D5ED1D}"/>
          </ac:spMkLst>
        </pc:spChg>
        <pc:spChg chg="mod">
          <ac:chgData name="昆翰 林" userId="fa956a882da18cd3" providerId="LiveId" clId="{5DCD59C5-2F26-4278-B213-460EE26150DB}" dt="2022-09-05T07:46:18.610" v="3718" actId="1076"/>
          <ac:spMkLst>
            <pc:docMk/>
            <pc:sldMk cId="3012347819" sldId="416"/>
            <ac:spMk id="16" creationId="{1C43D2D1-A37F-6F7C-5CE8-7058771CB03F}"/>
          </ac:spMkLst>
        </pc:spChg>
      </pc:sldChg>
      <pc:sldChg chg="addSp delSp modSp add mod">
        <pc:chgData name="昆翰 林" userId="fa956a882da18cd3" providerId="LiveId" clId="{5DCD59C5-2F26-4278-B213-460EE26150DB}" dt="2022-09-05T08:16:07.447" v="3746" actId="1035"/>
        <pc:sldMkLst>
          <pc:docMk/>
          <pc:sldMk cId="138755380" sldId="417"/>
        </pc:sldMkLst>
        <pc:spChg chg="del">
          <ac:chgData name="昆翰 林" userId="fa956a882da18cd3" providerId="LiveId" clId="{5DCD59C5-2F26-4278-B213-460EE26150DB}" dt="2022-09-05T08:15:27.386" v="3736" actId="478"/>
          <ac:spMkLst>
            <pc:docMk/>
            <pc:sldMk cId="138755380" sldId="417"/>
            <ac:spMk id="6" creationId="{32CE5BF0-6E70-D1F9-A6D7-0104A1CEECAE}"/>
          </ac:spMkLst>
        </pc:spChg>
        <pc:spChg chg="mod">
          <ac:chgData name="昆翰 林" userId="fa956a882da18cd3" providerId="LiveId" clId="{5DCD59C5-2F26-4278-B213-460EE26150DB}" dt="2022-09-05T08:15:24.247" v="3735" actId="20577"/>
          <ac:spMkLst>
            <pc:docMk/>
            <pc:sldMk cId="138755380" sldId="417"/>
            <ac:spMk id="11" creationId="{2D5497F1-4D8F-4C4D-A4A3-29DEBA832C37}"/>
          </ac:spMkLst>
        </pc:spChg>
        <pc:picChg chg="add mod">
          <ac:chgData name="昆翰 林" userId="fa956a882da18cd3" providerId="LiveId" clId="{5DCD59C5-2F26-4278-B213-460EE26150DB}" dt="2022-09-05T08:16:07.447" v="3746" actId="1035"/>
          <ac:picMkLst>
            <pc:docMk/>
            <pc:sldMk cId="138755380" sldId="417"/>
            <ac:picMk id="3" creationId="{D3F7CC89-474B-8673-5237-04A75FAE0B24}"/>
          </ac:picMkLst>
        </pc:picChg>
        <pc:picChg chg="add mod">
          <ac:chgData name="昆翰 林" userId="fa956a882da18cd3" providerId="LiveId" clId="{5DCD59C5-2F26-4278-B213-460EE26150DB}" dt="2022-09-05T08:16:03.212" v="3743" actId="1076"/>
          <ac:picMkLst>
            <pc:docMk/>
            <pc:sldMk cId="138755380" sldId="417"/>
            <ac:picMk id="10" creationId="{A1457369-4020-7BC3-DE7D-2081F5D1D3FF}"/>
          </ac:picMkLst>
        </pc:picChg>
      </pc:sldChg>
    </pc:docChg>
  </pc:docChgLst>
  <pc:docChgLst>
    <pc:chgData name="昆翰 林" userId="fa956a882da18cd3" providerId="LiveId" clId="{ED5808FF-46BA-4858-BB75-F53E1E1E2FA3}"/>
    <pc:docChg chg="undo redo custSel addSld delSld modSld sldOrd">
      <pc:chgData name="昆翰 林" userId="fa956a882da18cd3" providerId="LiveId" clId="{ED5808FF-46BA-4858-BB75-F53E1E1E2FA3}" dt="2022-09-01T02:00:23.397" v="5290" actId="20577"/>
      <pc:docMkLst>
        <pc:docMk/>
      </pc:docMkLst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2093162571" sldId="279"/>
        </pc:sldMkLst>
      </pc:sldChg>
      <pc:sldChg chg="addSp modSp mod">
        <pc:chgData name="昆翰 林" userId="fa956a882da18cd3" providerId="LiveId" clId="{ED5808FF-46BA-4858-BB75-F53E1E1E2FA3}" dt="2022-09-01T01:44:43.562" v="5239" actId="20577"/>
        <pc:sldMkLst>
          <pc:docMk/>
          <pc:sldMk cId="2449857173" sldId="323"/>
        </pc:sldMkLst>
        <pc:spChg chg="add mod">
          <ac:chgData name="昆翰 林" userId="fa956a882da18cd3" providerId="LiveId" clId="{ED5808FF-46BA-4858-BB75-F53E1E1E2FA3}" dt="2022-09-01T01:44:43.562" v="5239" actId="20577"/>
          <ac:spMkLst>
            <pc:docMk/>
            <pc:sldMk cId="2449857173" sldId="323"/>
            <ac:spMk id="3" creationId="{E5F1070B-5185-3EF7-ED7E-2981E39F9ECE}"/>
          </ac:spMkLst>
        </pc:spChg>
        <pc:spChg chg="mod">
          <ac:chgData name="昆翰 林" userId="fa956a882da18cd3" providerId="LiveId" clId="{ED5808FF-46BA-4858-BB75-F53E1E1E2FA3}" dt="2022-08-31T01:21:40.414" v="1199" actId="33524"/>
          <ac:spMkLst>
            <pc:docMk/>
            <pc:sldMk cId="2449857173" sldId="323"/>
            <ac:spMk id="11" creationId="{2D5497F1-4D8F-4C4D-A4A3-29DEBA832C37}"/>
          </ac:spMkLst>
        </pc:spChg>
        <pc:picChg chg="add mod">
          <ac:chgData name="昆翰 林" userId="fa956a882da18cd3" providerId="LiveId" clId="{ED5808FF-46BA-4858-BB75-F53E1E1E2FA3}" dt="2022-09-01T01:42:04.252" v="5112" actId="1076"/>
          <ac:picMkLst>
            <pc:docMk/>
            <pc:sldMk cId="2449857173" sldId="323"/>
            <ac:picMk id="6146" creationId="{A8DA8ECF-0C12-3134-6CD9-949F6A528E13}"/>
          </ac:picMkLst>
        </pc:picChg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3299581493" sldId="324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3492172230" sldId="325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2437379400" sldId="326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769856748" sldId="327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2576277009" sldId="333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1769256796" sldId="335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2946671648" sldId="343"/>
        </pc:sldMkLst>
      </pc:sldChg>
      <pc:sldChg chg="del">
        <pc:chgData name="昆翰 林" userId="fa956a882da18cd3" providerId="LiveId" clId="{ED5808FF-46BA-4858-BB75-F53E1E1E2FA3}" dt="2022-08-30T14:54:30.586" v="1191" actId="47"/>
        <pc:sldMkLst>
          <pc:docMk/>
          <pc:sldMk cId="709039839" sldId="365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378706483" sldId="366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4072570030" sldId="367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3002619922" sldId="369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402973249" sldId="370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1209494162" sldId="371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4122256548" sldId="372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3731894289" sldId="373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1223390494" sldId="374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1265769937" sldId="375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831322577" sldId="376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3317598822" sldId="377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3771627079" sldId="378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3463292108" sldId="379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2990101277" sldId="380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329447546" sldId="381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2942007342" sldId="382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1934460273" sldId="383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118232979" sldId="384"/>
        </pc:sldMkLst>
      </pc:sldChg>
      <pc:sldChg chg="del">
        <pc:chgData name="昆翰 林" userId="fa956a882da18cd3" providerId="LiveId" clId="{ED5808FF-46BA-4858-BB75-F53E1E1E2FA3}" dt="2022-08-30T14:54:27.237" v="1190" actId="47"/>
        <pc:sldMkLst>
          <pc:docMk/>
          <pc:sldMk cId="275189621" sldId="385"/>
        </pc:sldMkLst>
      </pc:sldChg>
      <pc:sldChg chg="addSp delSp modSp mod">
        <pc:chgData name="昆翰 林" userId="fa956a882da18cd3" providerId="LiveId" clId="{ED5808FF-46BA-4858-BB75-F53E1E1E2FA3}" dt="2022-08-31T02:52:39.396" v="2807" actId="1036"/>
        <pc:sldMkLst>
          <pc:docMk/>
          <pc:sldMk cId="880529599" sldId="386"/>
        </pc:sldMkLst>
        <pc:spChg chg="add mod">
          <ac:chgData name="昆翰 林" userId="fa956a882da18cd3" providerId="LiveId" clId="{ED5808FF-46BA-4858-BB75-F53E1E1E2FA3}" dt="2022-08-31T02:52:39.396" v="2807" actId="1036"/>
          <ac:spMkLst>
            <pc:docMk/>
            <pc:sldMk cId="880529599" sldId="386"/>
            <ac:spMk id="17" creationId="{33DFDDC5-2186-FA54-52AB-2B42878DC1F5}"/>
          </ac:spMkLst>
        </pc:spChg>
        <pc:spChg chg="add mod">
          <ac:chgData name="昆翰 林" userId="fa956a882da18cd3" providerId="LiveId" clId="{ED5808FF-46BA-4858-BB75-F53E1E1E2FA3}" dt="2022-08-31T02:52:39.396" v="2807" actId="1036"/>
          <ac:spMkLst>
            <pc:docMk/>
            <pc:sldMk cId="880529599" sldId="386"/>
            <ac:spMk id="18" creationId="{018BF97A-3B0C-90F5-148D-BB6F1102C40B}"/>
          </ac:spMkLst>
        </pc:spChg>
        <pc:spChg chg="add mod">
          <ac:chgData name="昆翰 林" userId="fa956a882da18cd3" providerId="LiveId" clId="{ED5808FF-46BA-4858-BB75-F53E1E1E2FA3}" dt="2022-08-31T02:52:39.396" v="2807" actId="1036"/>
          <ac:spMkLst>
            <pc:docMk/>
            <pc:sldMk cId="880529599" sldId="386"/>
            <ac:spMk id="19" creationId="{C1E5327C-47C8-73E7-9D63-61248EF3377A}"/>
          </ac:spMkLst>
        </pc:spChg>
        <pc:spChg chg="add del mod">
          <ac:chgData name="昆翰 林" userId="fa956a882da18cd3" providerId="LiveId" clId="{ED5808FF-46BA-4858-BB75-F53E1E1E2FA3}" dt="2022-08-31T02:52:33.617" v="2783" actId="478"/>
          <ac:spMkLst>
            <pc:docMk/>
            <pc:sldMk cId="880529599" sldId="386"/>
            <ac:spMk id="20" creationId="{3D6B96E0-4FCB-4D09-0115-7D560D7AAF05}"/>
          </ac:spMkLst>
        </pc:spChg>
        <pc:picChg chg="add mod">
          <ac:chgData name="昆翰 林" userId="fa956a882da18cd3" providerId="LiveId" clId="{ED5808FF-46BA-4858-BB75-F53E1E1E2FA3}" dt="2022-08-31T02:52:39.396" v="2807" actId="1036"/>
          <ac:picMkLst>
            <pc:docMk/>
            <pc:sldMk cId="880529599" sldId="386"/>
            <ac:picMk id="3" creationId="{4FB41018-2D42-F50F-2885-816E6A5D5523}"/>
          </ac:picMkLst>
        </pc:picChg>
        <pc:picChg chg="add del mod">
          <ac:chgData name="昆翰 林" userId="fa956a882da18cd3" providerId="LiveId" clId="{ED5808FF-46BA-4858-BB75-F53E1E1E2FA3}" dt="2022-08-31T02:52:04.389" v="2760" actId="478"/>
          <ac:picMkLst>
            <pc:docMk/>
            <pc:sldMk cId="880529599" sldId="386"/>
            <ac:picMk id="9" creationId="{44C96B09-A096-34DE-0CFC-B9848D3EACF1}"/>
          </ac:picMkLst>
        </pc:picChg>
        <pc:picChg chg="add mod">
          <ac:chgData name="昆翰 林" userId="fa956a882da18cd3" providerId="LiveId" clId="{ED5808FF-46BA-4858-BB75-F53E1E1E2FA3}" dt="2022-08-31T02:52:39.396" v="2807" actId="1036"/>
          <ac:picMkLst>
            <pc:docMk/>
            <pc:sldMk cId="880529599" sldId="386"/>
            <ac:picMk id="12" creationId="{5205D16A-CD01-AD00-E655-DC9714742BC2}"/>
          </ac:picMkLst>
        </pc:picChg>
        <pc:picChg chg="add mod">
          <ac:chgData name="昆翰 林" userId="fa956a882da18cd3" providerId="LiveId" clId="{ED5808FF-46BA-4858-BB75-F53E1E1E2FA3}" dt="2022-08-31T02:52:39.396" v="2807" actId="1036"/>
          <ac:picMkLst>
            <pc:docMk/>
            <pc:sldMk cId="880529599" sldId="386"/>
            <ac:picMk id="14" creationId="{EACF3951-6931-97A3-FA4A-86900D4A398E}"/>
          </ac:picMkLst>
        </pc:picChg>
      </pc:sldChg>
      <pc:sldChg chg="addSp delSp modSp mod">
        <pc:chgData name="昆翰 林" userId="fa956a882da18cd3" providerId="LiveId" clId="{ED5808FF-46BA-4858-BB75-F53E1E1E2FA3}" dt="2022-08-31T03:05:13.968" v="3274" actId="1037"/>
        <pc:sldMkLst>
          <pc:docMk/>
          <pc:sldMk cId="1209088491" sldId="387"/>
        </pc:sldMkLst>
        <pc:spChg chg="add mod">
          <ac:chgData name="昆翰 林" userId="fa956a882da18cd3" providerId="LiveId" clId="{ED5808FF-46BA-4858-BB75-F53E1E1E2FA3}" dt="2022-08-31T03:05:13.968" v="3274" actId="1037"/>
          <ac:spMkLst>
            <pc:docMk/>
            <pc:sldMk cId="1209088491" sldId="387"/>
            <ac:spMk id="2" creationId="{5560F867-4687-6B2C-041B-81352EAB726A}"/>
          </ac:spMkLst>
        </pc:spChg>
        <pc:spChg chg="add del mod">
          <ac:chgData name="昆翰 林" userId="fa956a882da18cd3" providerId="LiveId" clId="{ED5808FF-46BA-4858-BB75-F53E1E1E2FA3}" dt="2022-08-31T02:59:13.225" v="3080" actId="478"/>
          <ac:spMkLst>
            <pc:docMk/>
            <pc:sldMk cId="1209088491" sldId="387"/>
            <ac:spMk id="3" creationId="{727D7505-FDA4-5D08-5706-026B5C6791F3}"/>
          </ac:spMkLst>
        </pc:spChg>
        <pc:spChg chg="add mod">
          <ac:chgData name="昆翰 林" userId="fa956a882da18cd3" providerId="LiveId" clId="{ED5808FF-46BA-4858-BB75-F53E1E1E2FA3}" dt="2022-08-31T03:05:13.968" v="3274" actId="1037"/>
          <ac:spMkLst>
            <pc:docMk/>
            <pc:sldMk cId="1209088491" sldId="387"/>
            <ac:spMk id="6" creationId="{8C101775-2C79-7261-4B94-F89262F1FEB2}"/>
          </ac:spMkLst>
        </pc:spChg>
        <pc:spChg chg="add mod">
          <ac:chgData name="昆翰 林" userId="fa956a882da18cd3" providerId="LiveId" clId="{ED5808FF-46BA-4858-BB75-F53E1E1E2FA3}" dt="2022-08-31T03:05:13.968" v="3274" actId="1037"/>
          <ac:spMkLst>
            <pc:docMk/>
            <pc:sldMk cId="1209088491" sldId="387"/>
            <ac:spMk id="9" creationId="{79F10474-2ECA-1DEF-8C2C-3385B26A630A}"/>
          </ac:spMkLst>
        </pc:spChg>
      </pc:sldChg>
      <pc:sldChg chg="addSp modSp add mod">
        <pc:chgData name="昆翰 林" userId="fa956a882da18cd3" providerId="LiveId" clId="{ED5808FF-46BA-4858-BB75-F53E1E1E2FA3}" dt="2022-08-31T03:03:45.058" v="3242" actId="1076"/>
        <pc:sldMkLst>
          <pc:docMk/>
          <pc:sldMk cId="3349140222" sldId="389"/>
        </pc:sldMkLst>
        <pc:spChg chg="add mod">
          <ac:chgData name="昆翰 林" userId="fa956a882da18cd3" providerId="LiveId" clId="{ED5808FF-46BA-4858-BB75-F53E1E1E2FA3}" dt="2022-08-31T03:03:45.058" v="3242" actId="1076"/>
          <ac:spMkLst>
            <pc:docMk/>
            <pc:sldMk cId="3349140222" sldId="389"/>
            <ac:spMk id="3" creationId="{AD4190B7-73B3-24A3-C9E8-D7EE4C17AD2F}"/>
          </ac:spMkLst>
        </pc:spChg>
        <pc:spChg chg="add mod">
          <ac:chgData name="昆翰 林" userId="fa956a882da18cd3" providerId="LiveId" clId="{ED5808FF-46BA-4858-BB75-F53E1E1E2FA3}" dt="2022-08-31T03:03:42.666" v="3241" actId="1076"/>
          <ac:spMkLst>
            <pc:docMk/>
            <pc:sldMk cId="3349140222" sldId="389"/>
            <ac:spMk id="6" creationId="{E9C649FD-A366-B532-1F68-F0EB2A3CBDFA}"/>
          </ac:spMkLst>
        </pc:spChg>
        <pc:picChg chg="add mod">
          <ac:chgData name="昆翰 林" userId="fa956a882da18cd3" providerId="LiveId" clId="{ED5808FF-46BA-4858-BB75-F53E1E1E2FA3}" dt="2022-08-30T05:56:43.206" v="1"/>
          <ac:picMkLst>
            <pc:docMk/>
            <pc:sldMk cId="3349140222" sldId="389"/>
            <ac:picMk id="2" creationId="{27F94D95-5B4D-2762-E266-30459245EE66}"/>
          </ac:picMkLst>
        </pc:picChg>
      </pc:sldChg>
      <pc:sldChg chg="addSp delSp modSp add mod">
        <pc:chgData name="昆翰 林" userId="fa956a882da18cd3" providerId="LiveId" clId="{ED5808FF-46BA-4858-BB75-F53E1E1E2FA3}" dt="2022-08-31T01:23:07.663" v="1230" actId="1038"/>
        <pc:sldMkLst>
          <pc:docMk/>
          <pc:sldMk cId="806602102" sldId="390"/>
        </pc:sldMkLst>
        <pc:spChg chg="add mod">
          <ac:chgData name="昆翰 林" userId="fa956a882da18cd3" providerId="LiveId" clId="{ED5808FF-46BA-4858-BB75-F53E1E1E2FA3}" dt="2022-08-30T14:48:02.311" v="634" actId="164"/>
          <ac:spMkLst>
            <pc:docMk/>
            <pc:sldMk cId="806602102" sldId="390"/>
            <ac:spMk id="6" creationId="{D78691C4-DF6C-5EAC-821A-B11361C225A9}"/>
          </ac:spMkLst>
        </pc:spChg>
        <pc:spChg chg="add mod">
          <ac:chgData name="昆翰 林" userId="fa956a882da18cd3" providerId="LiveId" clId="{ED5808FF-46BA-4858-BB75-F53E1E1E2FA3}" dt="2022-08-30T14:48:02.311" v="634" actId="164"/>
          <ac:spMkLst>
            <pc:docMk/>
            <pc:sldMk cId="806602102" sldId="390"/>
            <ac:spMk id="9" creationId="{60D58652-1936-7B24-D133-6C6288D59120}"/>
          </ac:spMkLst>
        </pc:spChg>
        <pc:spChg chg="add del mod">
          <ac:chgData name="昆翰 林" userId="fa956a882da18cd3" providerId="LiveId" clId="{ED5808FF-46BA-4858-BB75-F53E1E1E2FA3}" dt="2022-08-30T08:52:47.579" v="68"/>
          <ac:spMkLst>
            <pc:docMk/>
            <pc:sldMk cId="806602102" sldId="390"/>
            <ac:spMk id="10" creationId="{0EC50C10-0E44-1B92-9E89-E269B0D6D6A9}"/>
          </ac:spMkLst>
        </pc:spChg>
        <pc:spChg chg="add mod">
          <ac:chgData name="昆翰 林" userId="fa956a882da18cd3" providerId="LiveId" clId="{ED5808FF-46BA-4858-BB75-F53E1E1E2FA3}" dt="2022-08-30T14:48:02.311" v="634" actId="164"/>
          <ac:spMkLst>
            <pc:docMk/>
            <pc:sldMk cId="806602102" sldId="390"/>
            <ac:spMk id="38" creationId="{07BA9CA5-BB5F-0C49-0EC8-6855008142D9}"/>
          </ac:spMkLst>
        </pc:spChg>
        <pc:spChg chg="add del mod">
          <ac:chgData name="昆翰 林" userId="fa956a882da18cd3" providerId="LiveId" clId="{ED5808FF-46BA-4858-BB75-F53E1E1E2FA3}" dt="2022-08-30T08:54:11.788" v="173"/>
          <ac:spMkLst>
            <pc:docMk/>
            <pc:sldMk cId="806602102" sldId="390"/>
            <ac:spMk id="39" creationId="{2014FB73-3F46-5A4B-47AD-4C46980834B8}"/>
          </ac:spMkLst>
        </pc:spChg>
        <pc:spChg chg="add del mod">
          <ac:chgData name="昆翰 林" userId="fa956a882da18cd3" providerId="LiveId" clId="{ED5808FF-46BA-4858-BB75-F53E1E1E2FA3}" dt="2022-08-30T08:54:11.322" v="172"/>
          <ac:spMkLst>
            <pc:docMk/>
            <pc:sldMk cId="806602102" sldId="390"/>
            <ac:spMk id="40" creationId="{C53755B3-015D-671C-79B3-DD0E2ECC7690}"/>
          </ac:spMkLst>
        </pc:spChg>
        <pc:spChg chg="add del mod">
          <ac:chgData name="昆翰 林" userId="fa956a882da18cd3" providerId="LiveId" clId="{ED5808FF-46BA-4858-BB75-F53E1E1E2FA3}" dt="2022-08-30T08:54:10.984" v="171"/>
          <ac:spMkLst>
            <pc:docMk/>
            <pc:sldMk cId="806602102" sldId="390"/>
            <ac:spMk id="41" creationId="{8078D74F-4479-C34F-A9CF-0B2AF39F5BAD}"/>
          </ac:spMkLst>
        </pc:spChg>
        <pc:spChg chg="add del mod">
          <ac:chgData name="昆翰 林" userId="fa956a882da18cd3" providerId="LiveId" clId="{ED5808FF-46BA-4858-BB75-F53E1E1E2FA3}" dt="2022-08-30T08:54:10.691" v="170"/>
          <ac:spMkLst>
            <pc:docMk/>
            <pc:sldMk cId="806602102" sldId="390"/>
            <ac:spMk id="42" creationId="{412BDEB6-3CDB-3C3F-9546-3EC20055D521}"/>
          </ac:spMkLst>
        </pc:spChg>
        <pc:spChg chg="add del mod">
          <ac:chgData name="昆翰 林" userId="fa956a882da18cd3" providerId="LiveId" clId="{ED5808FF-46BA-4858-BB75-F53E1E1E2FA3}" dt="2022-08-30T08:54:10.458" v="169"/>
          <ac:spMkLst>
            <pc:docMk/>
            <pc:sldMk cId="806602102" sldId="390"/>
            <ac:spMk id="43" creationId="{20439AB8-744A-AA84-0350-A23AD845699E}"/>
          </ac:spMkLst>
        </pc:spChg>
        <pc:spChg chg="add del mod">
          <ac:chgData name="昆翰 林" userId="fa956a882da18cd3" providerId="LiveId" clId="{ED5808FF-46BA-4858-BB75-F53E1E1E2FA3}" dt="2022-08-30T08:54:10.258" v="168"/>
          <ac:spMkLst>
            <pc:docMk/>
            <pc:sldMk cId="806602102" sldId="390"/>
            <ac:spMk id="44" creationId="{5FFA353C-4073-A73B-A97A-7DC9D7937688}"/>
          </ac:spMkLst>
        </pc:spChg>
        <pc:spChg chg="add del mod">
          <ac:chgData name="昆翰 林" userId="fa956a882da18cd3" providerId="LiveId" clId="{ED5808FF-46BA-4858-BB75-F53E1E1E2FA3}" dt="2022-08-30T08:54:10.018" v="167"/>
          <ac:spMkLst>
            <pc:docMk/>
            <pc:sldMk cId="806602102" sldId="390"/>
            <ac:spMk id="45" creationId="{51DC5150-CEE0-A6F4-5261-2EEA26CAFDA2}"/>
          </ac:spMkLst>
        </pc:spChg>
        <pc:spChg chg="add del mod">
          <ac:chgData name="昆翰 林" userId="fa956a882da18cd3" providerId="LiveId" clId="{ED5808FF-46BA-4858-BB75-F53E1E1E2FA3}" dt="2022-08-30T08:54:09.816" v="166"/>
          <ac:spMkLst>
            <pc:docMk/>
            <pc:sldMk cId="806602102" sldId="390"/>
            <ac:spMk id="46" creationId="{84643DED-B79D-8CFA-4326-F30835184B00}"/>
          </ac:spMkLst>
        </pc:spChg>
        <pc:spChg chg="add del mod">
          <ac:chgData name="昆翰 林" userId="fa956a882da18cd3" providerId="LiveId" clId="{ED5808FF-46BA-4858-BB75-F53E1E1E2FA3}" dt="2022-08-30T08:54:09.606" v="165"/>
          <ac:spMkLst>
            <pc:docMk/>
            <pc:sldMk cId="806602102" sldId="390"/>
            <ac:spMk id="47" creationId="{2FA46053-715A-D77C-38B1-6E8C53FF899E}"/>
          </ac:spMkLst>
        </pc:spChg>
        <pc:spChg chg="add del mod">
          <ac:chgData name="昆翰 林" userId="fa956a882da18cd3" providerId="LiveId" clId="{ED5808FF-46BA-4858-BB75-F53E1E1E2FA3}" dt="2022-08-30T08:54:09.409" v="164"/>
          <ac:spMkLst>
            <pc:docMk/>
            <pc:sldMk cId="806602102" sldId="390"/>
            <ac:spMk id="48" creationId="{1D78B36E-7BE1-6C1F-980A-92905F30B9D4}"/>
          </ac:spMkLst>
        </pc:spChg>
        <pc:spChg chg="add del mod">
          <ac:chgData name="昆翰 林" userId="fa956a882da18cd3" providerId="LiveId" clId="{ED5808FF-46BA-4858-BB75-F53E1E1E2FA3}" dt="2022-08-30T08:54:09.204" v="163"/>
          <ac:spMkLst>
            <pc:docMk/>
            <pc:sldMk cId="806602102" sldId="390"/>
            <ac:spMk id="49" creationId="{1FE3A5F8-D647-D849-756E-DA5AA211DF7C}"/>
          </ac:spMkLst>
        </pc:spChg>
        <pc:spChg chg="add del mod">
          <ac:chgData name="昆翰 林" userId="fa956a882da18cd3" providerId="LiveId" clId="{ED5808FF-46BA-4858-BB75-F53E1E1E2FA3}" dt="2022-08-30T08:54:09.019" v="162"/>
          <ac:spMkLst>
            <pc:docMk/>
            <pc:sldMk cId="806602102" sldId="390"/>
            <ac:spMk id="50" creationId="{52F26D72-36E8-D312-564B-4A7E165C5AA8}"/>
          </ac:spMkLst>
        </pc:spChg>
        <pc:spChg chg="add del mod">
          <ac:chgData name="昆翰 林" userId="fa956a882da18cd3" providerId="LiveId" clId="{ED5808FF-46BA-4858-BB75-F53E1E1E2FA3}" dt="2022-08-30T08:54:08.807" v="161"/>
          <ac:spMkLst>
            <pc:docMk/>
            <pc:sldMk cId="806602102" sldId="390"/>
            <ac:spMk id="51" creationId="{71112CA4-2D25-A17E-9BCB-8DCF14A0CBEB}"/>
          </ac:spMkLst>
        </pc:spChg>
        <pc:spChg chg="add del mod">
          <ac:chgData name="昆翰 林" userId="fa956a882da18cd3" providerId="LiveId" clId="{ED5808FF-46BA-4858-BB75-F53E1E1E2FA3}" dt="2022-08-30T08:54:08.634" v="160"/>
          <ac:spMkLst>
            <pc:docMk/>
            <pc:sldMk cId="806602102" sldId="390"/>
            <ac:spMk id="52" creationId="{CCBDE2A7-13C8-F972-465C-F1B17DE7B583}"/>
          </ac:spMkLst>
        </pc:spChg>
        <pc:spChg chg="add del mod">
          <ac:chgData name="昆翰 林" userId="fa956a882da18cd3" providerId="LiveId" clId="{ED5808FF-46BA-4858-BB75-F53E1E1E2FA3}" dt="2022-08-30T08:54:08.441" v="159"/>
          <ac:spMkLst>
            <pc:docMk/>
            <pc:sldMk cId="806602102" sldId="390"/>
            <ac:spMk id="53" creationId="{E374294A-B8FC-A1D5-FC9D-CEF83F6FF7D6}"/>
          </ac:spMkLst>
        </pc:spChg>
        <pc:spChg chg="add del mod">
          <ac:chgData name="昆翰 林" userId="fa956a882da18cd3" providerId="LiveId" clId="{ED5808FF-46BA-4858-BB75-F53E1E1E2FA3}" dt="2022-08-30T08:54:08.227" v="158"/>
          <ac:spMkLst>
            <pc:docMk/>
            <pc:sldMk cId="806602102" sldId="390"/>
            <ac:spMk id="54" creationId="{6482C025-D628-9BF0-1226-E481800848C8}"/>
          </ac:spMkLst>
        </pc:spChg>
        <pc:spChg chg="add del mod">
          <ac:chgData name="昆翰 林" userId="fa956a882da18cd3" providerId="LiveId" clId="{ED5808FF-46BA-4858-BB75-F53E1E1E2FA3}" dt="2022-08-30T08:54:07.930" v="157"/>
          <ac:spMkLst>
            <pc:docMk/>
            <pc:sldMk cId="806602102" sldId="390"/>
            <ac:spMk id="55" creationId="{E00B6CAF-B2A6-25EF-3247-7D09B0C4A38D}"/>
          </ac:spMkLst>
        </pc:spChg>
        <pc:spChg chg="add mod">
          <ac:chgData name="昆翰 林" userId="fa956a882da18cd3" providerId="LiveId" clId="{ED5808FF-46BA-4858-BB75-F53E1E1E2FA3}" dt="2022-08-30T14:48:02.311" v="634" actId="164"/>
          <ac:spMkLst>
            <pc:docMk/>
            <pc:sldMk cId="806602102" sldId="390"/>
            <ac:spMk id="56" creationId="{FA90AE67-F930-8E75-0A6A-2B04B540ADBF}"/>
          </ac:spMkLst>
        </pc:spChg>
        <pc:spChg chg="add mod">
          <ac:chgData name="昆翰 林" userId="fa956a882da18cd3" providerId="LiveId" clId="{ED5808FF-46BA-4858-BB75-F53E1E1E2FA3}" dt="2022-08-30T14:48:02.311" v="634" actId="164"/>
          <ac:spMkLst>
            <pc:docMk/>
            <pc:sldMk cId="806602102" sldId="390"/>
            <ac:spMk id="57" creationId="{AC441025-0E3E-B303-9936-61DDAA15DE40}"/>
          </ac:spMkLst>
        </pc:spChg>
        <pc:spChg chg="add mod">
          <ac:chgData name="昆翰 林" userId="fa956a882da18cd3" providerId="LiveId" clId="{ED5808FF-46BA-4858-BB75-F53E1E1E2FA3}" dt="2022-08-30T14:48:02.311" v="634" actId="164"/>
          <ac:spMkLst>
            <pc:docMk/>
            <pc:sldMk cId="806602102" sldId="390"/>
            <ac:spMk id="59" creationId="{AD205D9C-DE89-9EF4-B383-04B026D23034}"/>
          </ac:spMkLst>
        </pc:spChg>
        <pc:spChg chg="add mod">
          <ac:chgData name="昆翰 林" userId="fa956a882da18cd3" providerId="LiveId" clId="{ED5808FF-46BA-4858-BB75-F53E1E1E2FA3}" dt="2022-08-30T14:48:02.311" v="634" actId="164"/>
          <ac:spMkLst>
            <pc:docMk/>
            <pc:sldMk cId="806602102" sldId="390"/>
            <ac:spMk id="60" creationId="{D3B6C8BE-6FF2-43FC-AA0C-16AE3890A160}"/>
          </ac:spMkLst>
        </pc:spChg>
        <pc:spChg chg="add mod">
          <ac:chgData name="昆翰 林" userId="fa956a882da18cd3" providerId="LiveId" clId="{ED5808FF-46BA-4858-BB75-F53E1E1E2FA3}" dt="2022-08-30T14:48:02.311" v="634" actId="164"/>
          <ac:spMkLst>
            <pc:docMk/>
            <pc:sldMk cId="806602102" sldId="390"/>
            <ac:spMk id="61" creationId="{98BBB5D8-D711-AB4C-4B8C-B8A825FD1B9D}"/>
          </ac:spMkLst>
        </pc:spChg>
        <pc:spChg chg="add del">
          <ac:chgData name="昆翰 林" userId="fa956a882da18cd3" providerId="LiveId" clId="{ED5808FF-46BA-4858-BB75-F53E1E1E2FA3}" dt="2022-08-30T08:57:14.516" v="253" actId="478"/>
          <ac:spMkLst>
            <pc:docMk/>
            <pc:sldMk cId="806602102" sldId="390"/>
            <ac:spMk id="62" creationId="{085875C0-9294-005E-7E62-367FFC7BD23A}"/>
          </ac:spMkLst>
        </pc:spChg>
        <pc:spChg chg="add mod">
          <ac:chgData name="昆翰 林" userId="fa956a882da18cd3" providerId="LiveId" clId="{ED5808FF-46BA-4858-BB75-F53E1E1E2FA3}" dt="2022-08-30T14:48:02.311" v="634" actId="164"/>
          <ac:spMkLst>
            <pc:docMk/>
            <pc:sldMk cId="806602102" sldId="390"/>
            <ac:spMk id="63" creationId="{EFAA6072-0F6B-64C9-F0C2-4A2AD388400D}"/>
          </ac:spMkLst>
        </pc:spChg>
        <pc:spChg chg="add mod">
          <ac:chgData name="昆翰 林" userId="fa956a882da18cd3" providerId="LiveId" clId="{ED5808FF-46BA-4858-BB75-F53E1E1E2FA3}" dt="2022-08-30T14:54:56.763" v="1198" actId="1036"/>
          <ac:spMkLst>
            <pc:docMk/>
            <pc:sldMk cId="806602102" sldId="390"/>
            <ac:spMk id="64" creationId="{5E92918D-A762-B524-4FF7-F24B7AC300E8}"/>
          </ac:spMkLst>
        </pc:spChg>
        <pc:spChg chg="add mod">
          <ac:chgData name="昆翰 林" userId="fa956a882da18cd3" providerId="LiveId" clId="{ED5808FF-46BA-4858-BB75-F53E1E1E2FA3}" dt="2022-08-31T01:23:07.663" v="1230" actId="1038"/>
          <ac:spMkLst>
            <pc:docMk/>
            <pc:sldMk cId="806602102" sldId="390"/>
            <ac:spMk id="65" creationId="{AFFD860B-6363-DDE3-0053-79DD6A702838}"/>
          </ac:spMkLst>
        </pc:spChg>
        <pc:grpChg chg="add mod">
          <ac:chgData name="昆翰 林" userId="fa956a882da18cd3" providerId="LiveId" clId="{ED5808FF-46BA-4858-BB75-F53E1E1E2FA3}" dt="2022-08-30T14:48:02.311" v="634" actId="164"/>
          <ac:grpSpMkLst>
            <pc:docMk/>
            <pc:sldMk cId="806602102" sldId="390"/>
            <ac:grpSpMk id="2" creationId="{22C94C1E-F473-C6CF-A169-66BB593EB0DB}"/>
          </ac:grpSpMkLst>
        </pc:grp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3" creationId="{E1BBA0E9-016A-4263-F30D-528B8A2F27E0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13" creationId="{DF94BAA9-2F6F-8FD1-F546-781CAF550BF4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14" creationId="{69E57151-F1DA-3741-B7C5-2A68C514B5E1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16" creationId="{24724488-7BE0-DF39-80AE-118D6E943E01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17" creationId="{A64FD011-B546-6100-E70C-DAD3A558FC3C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18" creationId="{D4734818-8A3B-22A3-C072-248F2CF78B2A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19" creationId="{9AC0BD56-E236-983F-60D4-5D9166273694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20" creationId="{EABE5F28-A97A-E50E-67C8-EC3E15E718BE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21" creationId="{D7D5FA67-11C9-C9AC-AB4D-C371EAF4B756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22" creationId="{67FFA6F7-EBA7-B1D0-1012-7B47C1E62F30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23" creationId="{636ACBA4-2B1F-2E85-74C8-7185F63B5157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24" creationId="{8A4AAE41-D874-012D-3681-D663994FC0AF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25" creationId="{52522C22-2925-C3F7-1F5D-CDC6CDFFBDFE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26" creationId="{C896723D-0C77-89FA-7C4C-D355F233DE4D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27" creationId="{F1A25F9C-9900-D5B1-4CDE-FE991C7E7A9A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28" creationId="{44720793-50CF-D680-50C4-99DFA2D74C66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29" creationId="{EC10B135-6AF2-1683-04E4-E12E6A7CD028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30" creationId="{4419BF82-411B-35AF-53C1-7F2F1888B23B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31" creationId="{851335DE-8001-070D-5900-8AA8E22BB2AA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32" creationId="{7B8B3FB6-3C47-7C46-3EE1-F73F0640E1D8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33" creationId="{ECA93110-3228-29FF-6343-34CF5B97C83B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34" creationId="{30B171D5-F2FB-A5BC-36D1-D45CCEF58460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35" creationId="{CB459998-9373-0DC0-F1CD-2EDC35C27A5F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36" creationId="{C9AF9BF2-DF94-57A6-B416-BD5A81779EC6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37" creationId="{02C7979C-5ACD-54D8-C386-E8EAE6425286}"/>
          </ac:cxnSpMkLst>
        </pc:cxnChg>
        <pc:cxnChg chg="add mod">
          <ac:chgData name="昆翰 林" userId="fa956a882da18cd3" providerId="LiveId" clId="{ED5808FF-46BA-4858-BB75-F53E1E1E2FA3}" dt="2022-08-30T14:48:02.311" v="634" actId="164"/>
          <ac:cxnSpMkLst>
            <pc:docMk/>
            <pc:sldMk cId="806602102" sldId="390"/>
            <ac:cxnSpMk id="58" creationId="{5D4470D7-CCCD-0892-A4B3-7DD2D666D8BA}"/>
          </ac:cxnSpMkLst>
        </pc:cxnChg>
      </pc:sldChg>
      <pc:sldChg chg="new del">
        <pc:chgData name="昆翰 林" userId="fa956a882da18cd3" providerId="LiveId" clId="{ED5808FF-46BA-4858-BB75-F53E1E1E2FA3}" dt="2022-08-30T14:54:27.237" v="1190" actId="47"/>
        <pc:sldMkLst>
          <pc:docMk/>
          <pc:sldMk cId="872673416" sldId="391"/>
        </pc:sldMkLst>
      </pc:sldChg>
      <pc:sldChg chg="addSp delSp modSp add mod">
        <pc:chgData name="昆翰 林" userId="fa956a882da18cd3" providerId="LiveId" clId="{ED5808FF-46BA-4858-BB75-F53E1E1E2FA3}" dt="2022-08-31T02:21:16.259" v="2426" actId="1076"/>
        <pc:sldMkLst>
          <pc:docMk/>
          <pc:sldMk cId="2013788384" sldId="391"/>
        </pc:sldMkLst>
        <pc:spChg chg="mod">
          <ac:chgData name="昆翰 林" userId="fa956a882da18cd3" providerId="LiveId" clId="{ED5808FF-46BA-4858-BB75-F53E1E1E2FA3}" dt="2022-08-31T01:23:52.089" v="1261" actId="20577"/>
          <ac:spMkLst>
            <pc:docMk/>
            <pc:sldMk cId="2013788384" sldId="391"/>
            <ac:spMk id="11" creationId="{2D5497F1-4D8F-4C4D-A4A3-29DEBA832C37}"/>
          </ac:spMkLst>
        </pc:spChg>
        <pc:spChg chg="del">
          <ac:chgData name="昆翰 林" userId="fa956a882da18cd3" providerId="LiveId" clId="{ED5808FF-46BA-4858-BB75-F53E1E1E2FA3}" dt="2022-08-31T01:24:06.829" v="1262" actId="478"/>
          <ac:spMkLst>
            <pc:docMk/>
            <pc:sldMk cId="2013788384" sldId="391"/>
            <ac:spMk id="64" creationId="{5E92918D-A762-B524-4FF7-F24B7AC300E8}"/>
          </ac:spMkLst>
        </pc:spChg>
        <pc:spChg chg="del">
          <ac:chgData name="昆翰 林" userId="fa956a882da18cd3" providerId="LiveId" clId="{ED5808FF-46BA-4858-BB75-F53E1E1E2FA3}" dt="2022-08-31T01:24:06.829" v="1262" actId="478"/>
          <ac:spMkLst>
            <pc:docMk/>
            <pc:sldMk cId="2013788384" sldId="391"/>
            <ac:spMk id="65" creationId="{AFFD860B-6363-DDE3-0053-79DD6A702838}"/>
          </ac:spMkLst>
        </pc:spChg>
        <pc:grpChg chg="del">
          <ac:chgData name="昆翰 林" userId="fa956a882da18cd3" providerId="LiveId" clId="{ED5808FF-46BA-4858-BB75-F53E1E1E2FA3}" dt="2022-08-31T01:24:06.829" v="1262" actId="478"/>
          <ac:grpSpMkLst>
            <pc:docMk/>
            <pc:sldMk cId="2013788384" sldId="391"/>
            <ac:grpSpMk id="2" creationId="{22C94C1E-F473-C6CF-A169-66BB593EB0DB}"/>
          </ac:grpSpMkLst>
        </pc:grpChg>
        <pc:picChg chg="add mod">
          <ac:chgData name="昆翰 林" userId="fa956a882da18cd3" providerId="LiveId" clId="{ED5808FF-46BA-4858-BB75-F53E1E1E2FA3}" dt="2022-08-31T01:26:43.916" v="1270" actId="1076"/>
          <ac:picMkLst>
            <pc:docMk/>
            <pc:sldMk cId="2013788384" sldId="391"/>
            <ac:picMk id="12" creationId="{C6AD5161-03C5-365F-9B4D-026716804BA7}"/>
          </ac:picMkLst>
        </pc:picChg>
        <pc:picChg chg="add mod">
          <ac:chgData name="昆翰 林" userId="fa956a882da18cd3" providerId="LiveId" clId="{ED5808FF-46BA-4858-BB75-F53E1E1E2FA3}" dt="2022-08-31T02:21:16.259" v="2426" actId="1076"/>
          <ac:picMkLst>
            <pc:docMk/>
            <pc:sldMk cId="2013788384" sldId="391"/>
            <ac:picMk id="1026" creationId="{DC74959A-61A1-4E16-176B-7BA30D6E88F3}"/>
          </ac:picMkLst>
        </pc:picChg>
      </pc:sldChg>
      <pc:sldChg chg="addSp delSp modSp add mod ord">
        <pc:chgData name="昆翰 林" userId="fa956a882da18cd3" providerId="LiveId" clId="{ED5808FF-46BA-4858-BB75-F53E1E1E2FA3}" dt="2022-08-31T01:48:52.551" v="1532" actId="207"/>
        <pc:sldMkLst>
          <pc:docMk/>
          <pc:sldMk cId="2952833602" sldId="392"/>
        </pc:sldMkLst>
        <pc:spChg chg="add del mod">
          <ac:chgData name="昆翰 林" userId="fa956a882da18cd3" providerId="LiveId" clId="{ED5808FF-46BA-4858-BB75-F53E1E1E2FA3}" dt="2022-08-31T01:46:14.757" v="1499" actId="1037"/>
          <ac:spMkLst>
            <pc:docMk/>
            <pc:sldMk cId="2952833602" sldId="392"/>
            <ac:spMk id="3" creationId="{C47ABF74-6E9D-1776-05D6-246E0B70B69F}"/>
          </ac:spMkLst>
        </pc:spChg>
        <pc:spChg chg="add del mod">
          <ac:chgData name="昆翰 林" userId="fa956a882da18cd3" providerId="LiveId" clId="{ED5808FF-46BA-4858-BB75-F53E1E1E2FA3}" dt="2022-08-31T01:28:53.908" v="1336" actId="478"/>
          <ac:spMkLst>
            <pc:docMk/>
            <pc:sldMk cId="2952833602" sldId="392"/>
            <ac:spMk id="6" creationId="{104E13B3-56C8-FA9F-D4DE-22DC37E0D17F}"/>
          </ac:spMkLst>
        </pc:spChg>
        <pc:spChg chg="add del">
          <ac:chgData name="昆翰 林" userId="fa956a882da18cd3" providerId="LiveId" clId="{ED5808FF-46BA-4858-BB75-F53E1E1E2FA3}" dt="2022-08-31T01:31:08.180" v="1341" actId="478"/>
          <ac:spMkLst>
            <pc:docMk/>
            <pc:sldMk cId="2952833602" sldId="392"/>
            <ac:spMk id="9" creationId="{2F23212A-C6CA-04DF-2F46-C1B59FE6CD03}"/>
          </ac:spMkLst>
        </pc:spChg>
        <pc:spChg chg="add del">
          <ac:chgData name="昆翰 林" userId="fa956a882da18cd3" providerId="LiveId" clId="{ED5808FF-46BA-4858-BB75-F53E1E1E2FA3}" dt="2022-08-31T01:31:13.283" v="1343" actId="478"/>
          <ac:spMkLst>
            <pc:docMk/>
            <pc:sldMk cId="2952833602" sldId="392"/>
            <ac:spMk id="10" creationId="{15725DF2-9E9E-428E-E0B8-FB391E709D96}"/>
          </ac:spMkLst>
        </pc:spChg>
        <pc:spChg chg="mod">
          <ac:chgData name="昆翰 林" userId="fa956a882da18cd3" providerId="LiveId" clId="{ED5808FF-46BA-4858-BB75-F53E1E1E2FA3}" dt="2022-08-31T01:27:41.876" v="1303" actId="20577"/>
          <ac:spMkLst>
            <pc:docMk/>
            <pc:sldMk cId="2952833602" sldId="392"/>
            <ac:spMk id="11" creationId="{2D5497F1-4D8F-4C4D-A4A3-29DEBA832C37}"/>
          </ac:spMkLst>
        </pc:spChg>
        <pc:spChg chg="add del">
          <ac:chgData name="昆翰 林" userId="fa956a882da18cd3" providerId="LiveId" clId="{ED5808FF-46BA-4858-BB75-F53E1E1E2FA3}" dt="2022-08-31T01:31:19.907" v="1345" actId="478"/>
          <ac:spMkLst>
            <pc:docMk/>
            <pc:sldMk cId="2952833602" sldId="392"/>
            <ac:spMk id="13" creationId="{E3A113E5-049F-6B75-B91C-09E54403F5EE}"/>
          </ac:spMkLst>
        </pc:spChg>
        <pc:spChg chg="add mod">
          <ac:chgData name="昆翰 林" userId="fa956a882da18cd3" providerId="LiveId" clId="{ED5808FF-46BA-4858-BB75-F53E1E1E2FA3}" dt="2022-08-31T01:46:14.757" v="1499" actId="1037"/>
          <ac:spMkLst>
            <pc:docMk/>
            <pc:sldMk cId="2952833602" sldId="392"/>
            <ac:spMk id="17" creationId="{3D54F61A-B785-83A5-749B-EFEB5C618BCC}"/>
          </ac:spMkLst>
        </pc:spChg>
        <pc:spChg chg="add mod">
          <ac:chgData name="昆翰 林" userId="fa956a882da18cd3" providerId="LiveId" clId="{ED5808FF-46BA-4858-BB75-F53E1E1E2FA3}" dt="2022-08-31T01:42:38.329" v="1428" actId="12789"/>
          <ac:spMkLst>
            <pc:docMk/>
            <pc:sldMk cId="2952833602" sldId="392"/>
            <ac:spMk id="18" creationId="{2DBE4F7E-DA10-2A5A-8344-CBCB61C3E269}"/>
          </ac:spMkLst>
        </pc:spChg>
        <pc:spChg chg="add del">
          <ac:chgData name="昆翰 林" userId="fa956a882da18cd3" providerId="LiveId" clId="{ED5808FF-46BA-4858-BB75-F53E1E1E2FA3}" dt="2022-08-31T01:32:49.172" v="1379" actId="478"/>
          <ac:spMkLst>
            <pc:docMk/>
            <pc:sldMk cId="2952833602" sldId="392"/>
            <ac:spMk id="19" creationId="{DA5C8745-68D3-CA63-96ED-4F0C779FA956}"/>
          </ac:spMkLst>
        </pc:spChg>
        <pc:spChg chg="add mod">
          <ac:chgData name="昆翰 林" userId="fa956a882da18cd3" providerId="LiveId" clId="{ED5808FF-46BA-4858-BB75-F53E1E1E2FA3}" dt="2022-08-31T01:42:43.311" v="1429" actId="408"/>
          <ac:spMkLst>
            <pc:docMk/>
            <pc:sldMk cId="2952833602" sldId="392"/>
            <ac:spMk id="22" creationId="{80182050-4FCF-B985-9CCC-8A05EA5B99A8}"/>
          </ac:spMkLst>
        </pc:spChg>
        <pc:spChg chg="add mod">
          <ac:chgData name="昆翰 林" userId="fa956a882da18cd3" providerId="LiveId" clId="{ED5808FF-46BA-4858-BB75-F53E1E1E2FA3}" dt="2022-08-31T01:42:43.311" v="1429" actId="408"/>
          <ac:spMkLst>
            <pc:docMk/>
            <pc:sldMk cId="2952833602" sldId="392"/>
            <ac:spMk id="23" creationId="{40B6F04E-27CC-5C4A-8A56-84721E0D3CD6}"/>
          </ac:spMkLst>
        </pc:spChg>
        <pc:spChg chg="add mod">
          <ac:chgData name="昆翰 林" userId="fa956a882da18cd3" providerId="LiveId" clId="{ED5808FF-46BA-4858-BB75-F53E1E1E2FA3}" dt="2022-08-31T01:42:43.311" v="1429" actId="408"/>
          <ac:spMkLst>
            <pc:docMk/>
            <pc:sldMk cId="2952833602" sldId="392"/>
            <ac:spMk id="24" creationId="{1EB7EA22-2224-A409-72A7-7C7E25F242B2}"/>
          </ac:spMkLst>
        </pc:spChg>
        <pc:spChg chg="add mod">
          <ac:chgData name="昆翰 林" userId="fa956a882da18cd3" providerId="LiveId" clId="{ED5808FF-46BA-4858-BB75-F53E1E1E2FA3}" dt="2022-08-31T01:46:14.757" v="1499" actId="1037"/>
          <ac:spMkLst>
            <pc:docMk/>
            <pc:sldMk cId="2952833602" sldId="392"/>
            <ac:spMk id="31" creationId="{18CF2CE7-F81E-32FC-843D-71E8BAFF6C91}"/>
          </ac:spMkLst>
        </pc:spChg>
        <pc:spChg chg="add mod">
          <ac:chgData name="昆翰 林" userId="fa956a882da18cd3" providerId="LiveId" clId="{ED5808FF-46BA-4858-BB75-F53E1E1E2FA3}" dt="2022-08-31T01:48:52.551" v="1532" actId="207"/>
          <ac:spMkLst>
            <pc:docMk/>
            <pc:sldMk cId="2952833602" sldId="392"/>
            <ac:spMk id="34" creationId="{61C50936-EB0C-0E1E-FD6D-A05559525017}"/>
          </ac:spMkLst>
        </pc:spChg>
        <pc:grpChg chg="add mod">
          <ac:chgData name="昆翰 林" userId="fa956a882da18cd3" providerId="LiveId" clId="{ED5808FF-46BA-4858-BB75-F53E1E1E2FA3}" dt="2022-08-31T01:42:43.311" v="1429" actId="408"/>
          <ac:grpSpMkLst>
            <pc:docMk/>
            <pc:sldMk cId="2952833602" sldId="392"/>
            <ac:grpSpMk id="25" creationId="{AF4FF767-BF1C-39FC-9C60-26BC54E79CF8}"/>
          </ac:grpSpMkLst>
        </pc:grpChg>
        <pc:grpChg chg="add mod">
          <ac:chgData name="昆翰 林" userId="fa956a882da18cd3" providerId="LiveId" clId="{ED5808FF-46BA-4858-BB75-F53E1E1E2FA3}" dt="2022-08-31T01:42:43.311" v="1429" actId="408"/>
          <ac:grpSpMkLst>
            <pc:docMk/>
            <pc:sldMk cId="2952833602" sldId="392"/>
            <ac:grpSpMk id="26" creationId="{498DCC00-64F2-933A-156C-DA0C1981FDF1}"/>
          </ac:grpSpMkLst>
        </pc:grpChg>
        <pc:grpChg chg="add mod">
          <ac:chgData name="昆翰 林" userId="fa956a882da18cd3" providerId="LiveId" clId="{ED5808FF-46BA-4858-BB75-F53E1E1E2FA3}" dt="2022-08-31T01:42:43.311" v="1429" actId="408"/>
          <ac:grpSpMkLst>
            <pc:docMk/>
            <pc:sldMk cId="2952833602" sldId="392"/>
            <ac:grpSpMk id="27" creationId="{4794CC4C-9D49-1999-C60C-CEF8A8F8AD9D}"/>
          </ac:grpSpMkLst>
        </pc:grpChg>
        <pc:grpChg chg="add mod">
          <ac:chgData name="昆翰 林" userId="fa956a882da18cd3" providerId="LiveId" clId="{ED5808FF-46BA-4858-BB75-F53E1E1E2FA3}" dt="2022-08-31T01:42:43.311" v="1429" actId="408"/>
          <ac:grpSpMkLst>
            <pc:docMk/>
            <pc:sldMk cId="2952833602" sldId="392"/>
            <ac:grpSpMk id="28" creationId="{6316AA80-49DB-78FD-1ABF-81ACFB52EAB9}"/>
          </ac:grpSpMkLst>
        </pc:grpChg>
        <pc:grpChg chg="add mod">
          <ac:chgData name="昆翰 林" userId="fa956a882da18cd3" providerId="LiveId" clId="{ED5808FF-46BA-4858-BB75-F53E1E1E2FA3}" dt="2022-08-31T01:46:14.757" v="1499" actId="1037"/>
          <ac:grpSpMkLst>
            <pc:docMk/>
            <pc:sldMk cId="2952833602" sldId="392"/>
            <ac:grpSpMk id="29" creationId="{01524AFC-75E7-BFEC-E058-9D88B6716671}"/>
          </ac:grpSpMkLst>
        </pc:grpChg>
        <pc:grpChg chg="add mod">
          <ac:chgData name="昆翰 林" userId="fa956a882da18cd3" providerId="LiveId" clId="{ED5808FF-46BA-4858-BB75-F53E1E1E2FA3}" dt="2022-08-31T01:46:14.757" v="1499" actId="1037"/>
          <ac:grpSpMkLst>
            <pc:docMk/>
            <pc:sldMk cId="2952833602" sldId="392"/>
            <ac:grpSpMk id="30" creationId="{98EB7D2C-D1C0-790F-209D-1BF507410799}"/>
          </ac:grpSpMkLst>
        </pc:grpChg>
        <pc:grpChg chg="add mod">
          <ac:chgData name="昆翰 林" userId="fa956a882da18cd3" providerId="LiveId" clId="{ED5808FF-46BA-4858-BB75-F53E1E1E2FA3}" dt="2022-08-31T01:46:14.757" v="1499" actId="1037"/>
          <ac:grpSpMkLst>
            <pc:docMk/>
            <pc:sldMk cId="2952833602" sldId="392"/>
            <ac:grpSpMk id="32" creationId="{B5402001-543A-1749-334D-BD169588D62B}"/>
          </ac:grpSpMkLst>
        </pc:grpChg>
        <pc:picChg chg="del">
          <ac:chgData name="昆翰 林" userId="fa956a882da18cd3" providerId="LiveId" clId="{ED5808FF-46BA-4858-BB75-F53E1E1E2FA3}" dt="2022-08-31T01:27:50.391" v="1304" actId="478"/>
          <ac:picMkLst>
            <pc:docMk/>
            <pc:sldMk cId="2952833602" sldId="392"/>
            <ac:picMk id="12" creationId="{C6AD5161-03C5-365F-9B4D-026716804BA7}"/>
          </ac:picMkLst>
        </pc:picChg>
        <pc:picChg chg="add mod">
          <ac:chgData name="昆翰 林" userId="fa956a882da18cd3" providerId="LiveId" clId="{ED5808FF-46BA-4858-BB75-F53E1E1E2FA3}" dt="2022-08-31T01:46:14.757" v="1499" actId="1037"/>
          <ac:picMkLst>
            <pc:docMk/>
            <pc:sldMk cId="2952833602" sldId="392"/>
            <ac:picMk id="16" creationId="{B0A31FF4-5561-0EB2-241E-057AB89B5C95}"/>
          </ac:picMkLst>
        </pc:picChg>
        <pc:picChg chg="add mod">
          <ac:chgData name="昆翰 林" userId="fa956a882da18cd3" providerId="LiveId" clId="{ED5808FF-46BA-4858-BB75-F53E1E1E2FA3}" dt="2022-08-31T01:42:43.311" v="1429" actId="408"/>
          <ac:picMkLst>
            <pc:docMk/>
            <pc:sldMk cId="2952833602" sldId="392"/>
            <ac:picMk id="21" creationId="{1E6313FB-E313-3057-1A2A-F0B6BA2FB095}"/>
          </ac:picMkLst>
        </pc:picChg>
        <pc:picChg chg="del">
          <ac:chgData name="昆翰 林" userId="fa956a882da18cd3" providerId="LiveId" clId="{ED5808FF-46BA-4858-BB75-F53E1E1E2FA3}" dt="2022-08-31T01:27:50.391" v="1304" actId="478"/>
          <ac:picMkLst>
            <pc:docMk/>
            <pc:sldMk cId="2952833602" sldId="392"/>
            <ac:picMk id="1026" creationId="{DC74959A-61A1-4E16-176B-7BA30D6E88F3}"/>
          </ac:picMkLst>
        </pc:picChg>
        <pc:picChg chg="add mod">
          <ac:chgData name="昆翰 林" userId="fa956a882da18cd3" providerId="LiveId" clId="{ED5808FF-46BA-4858-BB75-F53E1E1E2FA3}" dt="2022-08-31T01:46:14.757" v="1499" actId="1037"/>
          <ac:picMkLst>
            <pc:docMk/>
            <pc:sldMk cId="2952833602" sldId="392"/>
            <ac:picMk id="2050" creationId="{7B87B401-295C-69C9-2699-BC9280F0C1C1}"/>
          </ac:picMkLst>
        </pc:picChg>
        <pc:picChg chg="add mod">
          <ac:chgData name="昆翰 林" userId="fa956a882da18cd3" providerId="LiveId" clId="{ED5808FF-46BA-4858-BB75-F53E1E1E2FA3}" dt="2022-08-31T01:46:14.757" v="1499" actId="1037"/>
          <ac:picMkLst>
            <pc:docMk/>
            <pc:sldMk cId="2952833602" sldId="392"/>
            <ac:picMk id="2052" creationId="{CA5BC70E-F3E3-8671-2D00-5DC73C76E2CD}"/>
          </ac:picMkLst>
        </pc:picChg>
        <pc:picChg chg="add mod">
          <ac:chgData name="昆翰 林" userId="fa956a882da18cd3" providerId="LiveId" clId="{ED5808FF-46BA-4858-BB75-F53E1E1E2FA3}" dt="2022-08-31T01:42:38.329" v="1428" actId="12789"/>
          <ac:picMkLst>
            <pc:docMk/>
            <pc:sldMk cId="2952833602" sldId="392"/>
            <ac:picMk id="2060" creationId="{B3DC9EC0-8DCA-3E80-6CA5-90389F781138}"/>
          </ac:picMkLst>
        </pc:picChg>
        <pc:picChg chg="add mod">
          <ac:chgData name="昆翰 林" userId="fa956a882da18cd3" providerId="LiveId" clId="{ED5808FF-46BA-4858-BB75-F53E1E1E2FA3}" dt="2022-08-31T01:42:43.311" v="1429" actId="408"/>
          <ac:picMkLst>
            <pc:docMk/>
            <pc:sldMk cId="2952833602" sldId="392"/>
            <ac:picMk id="2064" creationId="{AC5ED0B4-B0FF-01B4-E544-DC975C552DE5}"/>
          </ac:picMkLst>
        </pc:picChg>
        <pc:picChg chg="add mod">
          <ac:chgData name="昆翰 林" userId="fa956a882da18cd3" providerId="LiveId" clId="{ED5808FF-46BA-4858-BB75-F53E1E1E2FA3}" dt="2022-08-31T01:42:43.311" v="1429" actId="408"/>
          <ac:picMkLst>
            <pc:docMk/>
            <pc:sldMk cId="2952833602" sldId="392"/>
            <ac:picMk id="2066" creationId="{96D14E35-6FE3-C3AB-16DB-A2E5D4DD2B9F}"/>
          </ac:picMkLst>
        </pc:picChg>
        <pc:picChg chg="add mod">
          <ac:chgData name="昆翰 林" userId="fa956a882da18cd3" providerId="LiveId" clId="{ED5808FF-46BA-4858-BB75-F53E1E1E2FA3}" dt="2022-08-31T01:42:43.311" v="1429" actId="408"/>
          <ac:picMkLst>
            <pc:docMk/>
            <pc:sldMk cId="2952833602" sldId="392"/>
            <ac:picMk id="2068" creationId="{4A212024-A8C6-1376-69D4-7D8D18EB4734}"/>
          </ac:picMkLst>
        </pc:picChg>
        <pc:picChg chg="add mod">
          <ac:chgData name="昆翰 林" userId="fa956a882da18cd3" providerId="LiveId" clId="{ED5808FF-46BA-4858-BB75-F53E1E1E2FA3}" dt="2022-08-31T01:46:14.757" v="1499" actId="1037"/>
          <ac:picMkLst>
            <pc:docMk/>
            <pc:sldMk cId="2952833602" sldId="392"/>
            <ac:picMk id="2070" creationId="{77E0B498-145C-21BD-622D-833B29D2C1A5}"/>
          </ac:picMkLst>
        </pc:picChg>
      </pc:sldChg>
      <pc:sldChg chg="addSp delSp modSp add mod">
        <pc:chgData name="昆翰 林" userId="fa956a882da18cd3" providerId="LiveId" clId="{ED5808FF-46BA-4858-BB75-F53E1E1E2FA3}" dt="2022-08-31T01:50:48.787" v="1561" actId="1076"/>
        <pc:sldMkLst>
          <pc:docMk/>
          <pc:sldMk cId="2156221040" sldId="393"/>
        </pc:sldMkLst>
        <pc:spChg chg="mod">
          <ac:chgData name="昆翰 林" userId="fa956a882da18cd3" providerId="LiveId" clId="{ED5808FF-46BA-4858-BB75-F53E1E1E2FA3}" dt="2022-08-31T01:49:27.014" v="1548" actId="20577"/>
          <ac:spMkLst>
            <pc:docMk/>
            <pc:sldMk cId="2156221040" sldId="393"/>
            <ac:spMk id="11" creationId="{2D5497F1-4D8F-4C4D-A4A3-29DEBA832C37}"/>
          </ac:spMkLst>
        </pc:spChg>
        <pc:picChg chg="add mod">
          <ac:chgData name="昆翰 林" userId="fa956a882da18cd3" providerId="LiveId" clId="{ED5808FF-46BA-4858-BB75-F53E1E1E2FA3}" dt="2022-08-31T01:50:48.787" v="1561" actId="1076"/>
          <ac:picMkLst>
            <pc:docMk/>
            <pc:sldMk cId="2156221040" sldId="393"/>
            <ac:picMk id="3" creationId="{0CDA606B-C947-20F3-C2F3-F30151C45E9B}"/>
          </ac:picMkLst>
        </pc:picChg>
        <pc:picChg chg="del">
          <ac:chgData name="昆翰 林" userId="fa956a882da18cd3" providerId="LiveId" clId="{ED5808FF-46BA-4858-BB75-F53E1E1E2FA3}" dt="2022-08-31T01:49:31.018" v="1549" actId="478"/>
          <ac:picMkLst>
            <pc:docMk/>
            <pc:sldMk cId="2156221040" sldId="393"/>
            <ac:picMk id="12" creationId="{C6AD5161-03C5-365F-9B4D-026716804BA7}"/>
          </ac:picMkLst>
        </pc:picChg>
        <pc:picChg chg="del">
          <ac:chgData name="昆翰 林" userId="fa956a882da18cd3" providerId="LiveId" clId="{ED5808FF-46BA-4858-BB75-F53E1E1E2FA3}" dt="2022-08-31T01:49:31.018" v="1549" actId="478"/>
          <ac:picMkLst>
            <pc:docMk/>
            <pc:sldMk cId="2156221040" sldId="393"/>
            <ac:picMk id="1026" creationId="{DC74959A-61A1-4E16-176B-7BA30D6E88F3}"/>
          </ac:picMkLst>
        </pc:picChg>
        <pc:picChg chg="add mod">
          <ac:chgData name="昆翰 林" userId="fa956a882da18cd3" providerId="LiveId" clId="{ED5808FF-46BA-4858-BB75-F53E1E1E2FA3}" dt="2022-08-31T01:50:46.954" v="1560" actId="1076"/>
          <ac:picMkLst>
            <pc:docMk/>
            <pc:sldMk cId="2156221040" sldId="393"/>
            <ac:picMk id="3074" creationId="{061FAC40-99E7-3AEC-524B-6C22A65B868D}"/>
          </ac:picMkLst>
        </pc:picChg>
      </pc:sldChg>
      <pc:sldChg chg="addSp delSp modSp add mod">
        <pc:chgData name="昆翰 林" userId="fa956a882da18cd3" providerId="LiveId" clId="{ED5808FF-46BA-4858-BB75-F53E1E1E2FA3}" dt="2022-08-31T01:52:50.835" v="1574" actId="1076"/>
        <pc:sldMkLst>
          <pc:docMk/>
          <pc:sldMk cId="2657299105" sldId="394"/>
        </pc:sldMkLst>
        <pc:picChg chg="del">
          <ac:chgData name="昆翰 林" userId="fa956a882da18cd3" providerId="LiveId" clId="{ED5808FF-46BA-4858-BB75-F53E1E1E2FA3}" dt="2022-08-31T01:51:51.523" v="1571" actId="478"/>
          <ac:picMkLst>
            <pc:docMk/>
            <pc:sldMk cId="2657299105" sldId="394"/>
            <ac:picMk id="3" creationId="{0CDA606B-C947-20F3-C2F3-F30151C45E9B}"/>
          </ac:picMkLst>
        </pc:picChg>
        <pc:picChg chg="add mod">
          <ac:chgData name="昆翰 林" userId="fa956a882da18cd3" providerId="LiveId" clId="{ED5808FF-46BA-4858-BB75-F53E1E1E2FA3}" dt="2022-08-31T01:52:50.835" v="1574" actId="1076"/>
          <ac:picMkLst>
            <pc:docMk/>
            <pc:sldMk cId="2657299105" sldId="394"/>
            <ac:picMk id="6" creationId="{23056C57-7FCE-4A88-37C2-DD788A195073}"/>
          </ac:picMkLst>
        </pc:picChg>
        <pc:picChg chg="del">
          <ac:chgData name="昆翰 林" userId="fa956a882da18cd3" providerId="LiveId" clId="{ED5808FF-46BA-4858-BB75-F53E1E1E2FA3}" dt="2022-08-31T01:51:49" v="1569" actId="478"/>
          <ac:picMkLst>
            <pc:docMk/>
            <pc:sldMk cId="2657299105" sldId="394"/>
            <ac:picMk id="3074" creationId="{061FAC40-99E7-3AEC-524B-6C22A65B868D}"/>
          </ac:picMkLst>
        </pc:picChg>
        <pc:picChg chg="add del mod">
          <ac:chgData name="昆翰 林" userId="fa956a882da18cd3" providerId="LiveId" clId="{ED5808FF-46BA-4858-BB75-F53E1E1E2FA3}" dt="2022-08-31T01:51:50.211" v="1570" actId="1037"/>
          <ac:picMkLst>
            <pc:docMk/>
            <pc:sldMk cId="2657299105" sldId="394"/>
            <ac:picMk id="4098" creationId="{4E4DCCF4-DA7A-CFD9-EB6A-E978EF3E714C}"/>
          </ac:picMkLst>
        </pc:picChg>
      </pc:sldChg>
      <pc:sldChg chg="addSp delSp modSp add mod">
        <pc:chgData name="昆翰 林" userId="fa956a882da18cd3" providerId="LiveId" clId="{ED5808FF-46BA-4858-BB75-F53E1E1E2FA3}" dt="2022-08-31T02:33:33.834" v="2681" actId="20577"/>
        <pc:sldMkLst>
          <pc:docMk/>
          <pc:sldMk cId="4169104129" sldId="395"/>
        </pc:sldMkLst>
        <pc:spChg chg="add mod">
          <ac:chgData name="昆翰 林" userId="fa956a882da18cd3" providerId="LiveId" clId="{ED5808FF-46BA-4858-BB75-F53E1E1E2FA3}" dt="2022-08-31T02:01:02.084" v="1724" actId="1076"/>
          <ac:spMkLst>
            <pc:docMk/>
            <pc:sldMk cId="4169104129" sldId="395"/>
            <ac:spMk id="2" creationId="{229F1A81-1EC8-6F14-C8AD-84A955F1C25A}"/>
          </ac:spMkLst>
        </pc:spChg>
        <pc:spChg chg="add mod">
          <ac:chgData name="昆翰 林" userId="fa956a882da18cd3" providerId="LiveId" clId="{ED5808FF-46BA-4858-BB75-F53E1E1E2FA3}" dt="2022-08-31T02:01:02.084" v="1724" actId="1076"/>
          <ac:spMkLst>
            <pc:docMk/>
            <pc:sldMk cId="4169104129" sldId="395"/>
            <ac:spMk id="3" creationId="{E7A8F9A8-5AC8-6D39-E95D-E94F6FFFF171}"/>
          </ac:spMkLst>
        </pc:spChg>
        <pc:spChg chg="mod">
          <ac:chgData name="昆翰 林" userId="fa956a882da18cd3" providerId="LiveId" clId="{ED5808FF-46BA-4858-BB75-F53E1E1E2FA3}" dt="2022-08-31T02:33:33.834" v="2681" actId="20577"/>
          <ac:spMkLst>
            <pc:docMk/>
            <pc:sldMk cId="4169104129" sldId="395"/>
            <ac:spMk id="11" creationId="{2D5497F1-4D8F-4C4D-A4A3-29DEBA832C37}"/>
          </ac:spMkLst>
        </pc:spChg>
        <pc:spChg chg="add mod">
          <ac:chgData name="昆翰 林" userId="fa956a882da18cd3" providerId="LiveId" clId="{ED5808FF-46BA-4858-BB75-F53E1E1E2FA3}" dt="2022-08-31T02:01:02.084" v="1724" actId="1076"/>
          <ac:spMkLst>
            <pc:docMk/>
            <pc:sldMk cId="4169104129" sldId="395"/>
            <ac:spMk id="12" creationId="{8ACF17D4-1587-EE75-7553-6227EEF97F7B}"/>
          </ac:spMkLst>
        </pc:spChg>
        <pc:spChg chg="add del">
          <ac:chgData name="昆翰 林" userId="fa956a882da18cd3" providerId="LiveId" clId="{ED5808FF-46BA-4858-BB75-F53E1E1E2FA3}" dt="2022-08-31T01:57:30.357" v="1672" actId="478"/>
          <ac:spMkLst>
            <pc:docMk/>
            <pc:sldMk cId="4169104129" sldId="395"/>
            <ac:spMk id="14" creationId="{B6DFA576-0D98-E105-168A-FF1C68174CE4}"/>
          </ac:spMkLst>
        </pc:spChg>
        <pc:spChg chg="add mod">
          <ac:chgData name="昆翰 林" userId="fa956a882da18cd3" providerId="LiveId" clId="{ED5808FF-46BA-4858-BB75-F53E1E1E2FA3}" dt="2022-08-31T02:11:37.335" v="2079" actId="1076"/>
          <ac:spMkLst>
            <pc:docMk/>
            <pc:sldMk cId="4169104129" sldId="395"/>
            <ac:spMk id="20" creationId="{20C27A6F-975E-FF9A-9F26-B24E6BF7DEB6}"/>
          </ac:spMkLst>
        </pc:spChg>
        <pc:spChg chg="add mod">
          <ac:chgData name="昆翰 林" userId="fa956a882da18cd3" providerId="LiveId" clId="{ED5808FF-46BA-4858-BB75-F53E1E1E2FA3}" dt="2022-08-31T02:11:21.131" v="2075" actId="1076"/>
          <ac:spMkLst>
            <pc:docMk/>
            <pc:sldMk cId="4169104129" sldId="395"/>
            <ac:spMk id="21" creationId="{CBC6209E-0671-7056-EFF5-22D3067DE095}"/>
          </ac:spMkLst>
        </pc:spChg>
        <pc:spChg chg="add mod">
          <ac:chgData name="昆翰 林" userId="fa956a882da18cd3" providerId="LiveId" clId="{ED5808FF-46BA-4858-BB75-F53E1E1E2FA3}" dt="2022-08-31T02:13:49.214" v="2118" actId="12788"/>
          <ac:spMkLst>
            <pc:docMk/>
            <pc:sldMk cId="4169104129" sldId="395"/>
            <ac:spMk id="22" creationId="{E90CF4DE-AE67-CE5D-B09B-207CD74047DF}"/>
          </ac:spMkLst>
        </pc:spChg>
        <pc:spChg chg="add mod">
          <ac:chgData name="昆翰 林" userId="fa956a882da18cd3" providerId="LiveId" clId="{ED5808FF-46BA-4858-BB75-F53E1E1E2FA3}" dt="2022-08-31T02:14:07.703" v="2148" actId="20577"/>
          <ac:spMkLst>
            <pc:docMk/>
            <pc:sldMk cId="4169104129" sldId="395"/>
            <ac:spMk id="23" creationId="{7C4F43B2-2FFD-3482-7AD3-5EF0C272D20D}"/>
          </ac:spMkLst>
        </pc:spChg>
        <pc:grpChg chg="add del mod">
          <ac:chgData name="昆翰 林" userId="fa956a882da18cd3" providerId="LiveId" clId="{ED5808FF-46BA-4858-BB75-F53E1E1E2FA3}" dt="2022-08-31T02:09:11.612" v="1976" actId="478"/>
          <ac:grpSpMkLst>
            <pc:docMk/>
            <pc:sldMk cId="4169104129" sldId="395"/>
            <ac:grpSpMk id="9" creationId="{68690C4B-2ADD-1E50-A882-E2B8CB26DDD6}"/>
          </ac:grpSpMkLst>
        </pc:grpChg>
        <pc:grpChg chg="add del mod">
          <ac:chgData name="昆翰 林" userId="fa956a882da18cd3" providerId="LiveId" clId="{ED5808FF-46BA-4858-BB75-F53E1E1E2FA3}" dt="2022-08-31T02:09:11.612" v="1976" actId="478"/>
          <ac:grpSpMkLst>
            <pc:docMk/>
            <pc:sldMk cId="4169104129" sldId="395"/>
            <ac:grpSpMk id="10" creationId="{DE9808F3-CB7D-8919-B227-B169474AE2EC}"/>
          </ac:grpSpMkLst>
        </pc:grpChg>
        <pc:grpChg chg="add del mod">
          <ac:chgData name="昆翰 林" userId="fa956a882da18cd3" providerId="LiveId" clId="{ED5808FF-46BA-4858-BB75-F53E1E1E2FA3}" dt="2022-08-31T02:09:11.612" v="1976" actId="478"/>
          <ac:grpSpMkLst>
            <pc:docMk/>
            <pc:sldMk cId="4169104129" sldId="395"/>
            <ac:grpSpMk id="13" creationId="{296ECC39-4F2A-4F4F-BEE8-D995380C0880}"/>
          </ac:grpSpMkLst>
        </pc:grpChg>
        <pc:picChg chg="del">
          <ac:chgData name="昆翰 林" userId="fa956a882da18cd3" providerId="LiveId" clId="{ED5808FF-46BA-4858-BB75-F53E1E1E2FA3}" dt="2022-08-31T01:53:57.097" v="1576" actId="478"/>
          <ac:picMkLst>
            <pc:docMk/>
            <pc:sldMk cId="4169104129" sldId="395"/>
            <ac:picMk id="6" creationId="{23056C57-7FCE-4A88-37C2-DD788A195073}"/>
          </ac:picMkLst>
        </pc:picChg>
        <pc:picChg chg="add del mod">
          <ac:chgData name="昆翰 林" userId="fa956a882da18cd3" providerId="LiveId" clId="{ED5808FF-46BA-4858-BB75-F53E1E1E2FA3}" dt="2022-08-31T02:09:11.612" v="1976" actId="478"/>
          <ac:picMkLst>
            <pc:docMk/>
            <pc:sldMk cId="4169104129" sldId="395"/>
            <ac:picMk id="17" creationId="{01E9BC74-DAB6-47D8-B73A-516566367DEE}"/>
          </ac:picMkLst>
        </pc:picChg>
        <pc:picChg chg="add mod">
          <ac:chgData name="昆翰 林" userId="fa956a882da18cd3" providerId="LiveId" clId="{ED5808FF-46BA-4858-BB75-F53E1E1E2FA3}" dt="2022-08-31T02:11:23.059" v="2076" actId="1076"/>
          <ac:picMkLst>
            <pc:docMk/>
            <pc:sldMk cId="4169104129" sldId="395"/>
            <ac:picMk id="19" creationId="{F2E043F0-54E6-531C-ADB9-2DD8E681D545}"/>
          </ac:picMkLst>
        </pc:picChg>
        <pc:picChg chg="del">
          <ac:chgData name="昆翰 林" userId="fa956a882da18cd3" providerId="LiveId" clId="{ED5808FF-46BA-4858-BB75-F53E1E1E2FA3}" dt="2022-08-31T01:53:57.097" v="1576" actId="478"/>
          <ac:picMkLst>
            <pc:docMk/>
            <pc:sldMk cId="4169104129" sldId="395"/>
            <ac:picMk id="4098" creationId="{4E4DCCF4-DA7A-CFD9-EB6A-E978EF3E714C}"/>
          </ac:picMkLst>
        </pc:picChg>
        <pc:picChg chg="add mod">
          <ac:chgData name="昆翰 林" userId="fa956a882da18cd3" providerId="LiveId" clId="{ED5808FF-46BA-4858-BB75-F53E1E1E2FA3}" dt="2022-08-31T02:01:02.084" v="1724" actId="1076"/>
          <ac:picMkLst>
            <pc:docMk/>
            <pc:sldMk cId="4169104129" sldId="395"/>
            <ac:picMk id="5122" creationId="{58B4D4C3-9263-1B50-AFCD-28FF4DFBCB2D}"/>
          </ac:picMkLst>
        </pc:picChg>
        <pc:picChg chg="add mod">
          <ac:chgData name="昆翰 林" userId="fa956a882da18cd3" providerId="LiveId" clId="{ED5808FF-46BA-4858-BB75-F53E1E1E2FA3}" dt="2022-08-31T02:01:02.084" v="1724" actId="1076"/>
          <ac:picMkLst>
            <pc:docMk/>
            <pc:sldMk cId="4169104129" sldId="395"/>
            <ac:picMk id="5124" creationId="{7E313F7B-4942-6946-1A2F-0C74A7F6DFC0}"/>
          </ac:picMkLst>
        </pc:picChg>
        <pc:picChg chg="add del mod">
          <ac:chgData name="昆翰 林" userId="fa956a882da18cd3" providerId="LiveId" clId="{ED5808FF-46BA-4858-BB75-F53E1E1E2FA3}" dt="2022-08-31T02:09:11.612" v="1976" actId="478"/>
          <ac:picMkLst>
            <pc:docMk/>
            <pc:sldMk cId="4169104129" sldId="395"/>
            <ac:picMk id="5126" creationId="{128A7B57-E39E-AA8B-370F-8535841CF50D}"/>
          </ac:picMkLst>
        </pc:picChg>
        <pc:picChg chg="add mod">
          <ac:chgData name="昆翰 林" userId="fa956a882da18cd3" providerId="LiveId" clId="{ED5808FF-46BA-4858-BB75-F53E1E1E2FA3}" dt="2022-08-31T02:01:02.084" v="1724" actId="1076"/>
          <ac:picMkLst>
            <pc:docMk/>
            <pc:sldMk cId="4169104129" sldId="395"/>
            <ac:picMk id="5128" creationId="{2D6D44CC-C64A-BC19-4819-7855D8A3080B}"/>
          </ac:picMkLst>
        </pc:picChg>
        <pc:picChg chg="add del mod">
          <ac:chgData name="昆翰 林" userId="fa956a882da18cd3" providerId="LiveId" clId="{ED5808FF-46BA-4858-BB75-F53E1E1E2FA3}" dt="2022-08-31T02:09:11.612" v="1976" actId="478"/>
          <ac:picMkLst>
            <pc:docMk/>
            <pc:sldMk cId="4169104129" sldId="395"/>
            <ac:picMk id="5132" creationId="{A998CB75-547D-01DC-61E1-9E1E0B2F9EE9}"/>
          </ac:picMkLst>
        </pc:picChg>
        <pc:picChg chg="add mod">
          <ac:chgData name="昆翰 林" userId="fa956a882da18cd3" providerId="LiveId" clId="{ED5808FF-46BA-4858-BB75-F53E1E1E2FA3}" dt="2022-08-31T02:11:08.162" v="2060" actId="1076"/>
          <ac:picMkLst>
            <pc:docMk/>
            <pc:sldMk cId="4169104129" sldId="395"/>
            <ac:picMk id="5134" creationId="{46AA3EF0-C139-A39D-6908-429BAC0EA0ED}"/>
          </ac:picMkLst>
        </pc:picChg>
        <pc:picChg chg="add mod">
          <ac:chgData name="昆翰 林" userId="fa956a882da18cd3" providerId="LiveId" clId="{ED5808FF-46BA-4858-BB75-F53E1E1E2FA3}" dt="2022-08-31T02:11:43.923" v="2082" actId="1076"/>
          <ac:picMkLst>
            <pc:docMk/>
            <pc:sldMk cId="4169104129" sldId="395"/>
            <ac:picMk id="5136" creationId="{63B63B49-D731-8665-D9C9-57F68E13A5FC}"/>
          </ac:picMkLst>
        </pc:picChg>
        <pc:picChg chg="add mod">
          <ac:chgData name="昆翰 林" userId="fa956a882da18cd3" providerId="LiveId" clId="{ED5808FF-46BA-4858-BB75-F53E1E1E2FA3}" dt="2022-08-31T02:12:17.130" v="2086" actId="1076"/>
          <ac:picMkLst>
            <pc:docMk/>
            <pc:sldMk cId="4169104129" sldId="395"/>
            <ac:picMk id="5138" creationId="{EACF6C33-D044-A5C4-F3AC-A354A1B3BF33}"/>
          </ac:picMkLst>
        </pc:picChg>
        <pc:picChg chg="add mod">
          <ac:chgData name="昆翰 林" userId="fa956a882da18cd3" providerId="LiveId" clId="{ED5808FF-46BA-4858-BB75-F53E1E1E2FA3}" dt="2022-08-31T02:13:49.214" v="2118" actId="12788"/>
          <ac:picMkLst>
            <pc:docMk/>
            <pc:sldMk cId="4169104129" sldId="395"/>
            <ac:picMk id="5140" creationId="{277F5BBC-9952-5402-3FA1-4F17E466B074}"/>
          </ac:picMkLst>
        </pc:picChg>
        <pc:picChg chg="add mod">
          <ac:chgData name="昆翰 林" userId="fa956a882da18cd3" providerId="LiveId" clId="{ED5808FF-46BA-4858-BB75-F53E1E1E2FA3}" dt="2022-08-31T02:14:20.290" v="2149" actId="1076"/>
          <ac:picMkLst>
            <pc:docMk/>
            <pc:sldMk cId="4169104129" sldId="395"/>
            <ac:picMk id="5142" creationId="{ED488036-F582-8210-F515-EA2AE7F53BDC}"/>
          </ac:picMkLst>
        </pc:picChg>
        <pc:picChg chg="add mod">
          <ac:chgData name="昆翰 林" userId="fa956a882da18cd3" providerId="LiveId" clId="{ED5808FF-46BA-4858-BB75-F53E1E1E2FA3}" dt="2022-08-31T02:14:53.578" v="2152" actId="1076"/>
          <ac:picMkLst>
            <pc:docMk/>
            <pc:sldMk cId="4169104129" sldId="395"/>
            <ac:picMk id="5144" creationId="{DAD96F7D-00BF-52DD-7957-F4D8CABDE665}"/>
          </ac:picMkLst>
        </pc:picChg>
      </pc:sldChg>
      <pc:sldChg chg="addSp delSp modSp add mod">
        <pc:chgData name="昆翰 林" userId="fa956a882da18cd3" providerId="LiveId" clId="{ED5808FF-46BA-4858-BB75-F53E1E1E2FA3}" dt="2022-08-31T02:08:32.406" v="1955" actId="1036"/>
        <pc:sldMkLst>
          <pc:docMk/>
          <pc:sldMk cId="384091539" sldId="396"/>
        </pc:sldMkLst>
        <pc:spChg chg="mod">
          <ac:chgData name="昆翰 林" userId="fa956a882da18cd3" providerId="LiveId" clId="{ED5808FF-46BA-4858-BB75-F53E1E1E2FA3}" dt="2022-08-31T02:02:06.757" v="1741" actId="20577"/>
          <ac:spMkLst>
            <pc:docMk/>
            <pc:sldMk cId="384091539" sldId="396"/>
            <ac:spMk id="11" creationId="{2D5497F1-4D8F-4C4D-A4A3-29DEBA832C37}"/>
          </ac:spMkLst>
        </pc:spChg>
        <pc:spChg chg="mod">
          <ac:chgData name="昆翰 林" userId="fa956a882da18cd3" providerId="LiveId" clId="{ED5808FF-46BA-4858-BB75-F53E1E1E2FA3}" dt="2022-08-31T02:08:32.406" v="1955" actId="1036"/>
          <ac:spMkLst>
            <pc:docMk/>
            <pc:sldMk cId="384091539" sldId="396"/>
            <ac:spMk id="16" creationId="{E095C32D-AC3E-BCF5-96A1-7135F8C43D05}"/>
          </ac:spMkLst>
        </pc:spChg>
        <pc:spChg chg="add mod">
          <ac:chgData name="昆翰 林" userId="fa956a882da18cd3" providerId="LiveId" clId="{ED5808FF-46BA-4858-BB75-F53E1E1E2FA3}" dt="2022-08-31T02:08:32.406" v="1955" actId="1036"/>
          <ac:spMkLst>
            <pc:docMk/>
            <pc:sldMk cId="384091539" sldId="396"/>
            <ac:spMk id="18" creationId="{DC33109F-1144-745D-EEFC-65BE52D66FB5}"/>
          </ac:spMkLst>
        </pc:spChg>
        <pc:spChg chg="add mod">
          <ac:chgData name="昆翰 林" userId="fa956a882da18cd3" providerId="LiveId" clId="{ED5808FF-46BA-4858-BB75-F53E1E1E2FA3}" dt="2022-08-31T02:08:32.406" v="1955" actId="1036"/>
          <ac:spMkLst>
            <pc:docMk/>
            <pc:sldMk cId="384091539" sldId="396"/>
            <ac:spMk id="20" creationId="{CEB3D036-9528-6FA5-B3AC-D3AD713F7FD2}"/>
          </ac:spMkLst>
        </pc:spChg>
        <pc:spChg chg="add mod">
          <ac:chgData name="昆翰 林" userId="fa956a882da18cd3" providerId="LiveId" clId="{ED5808FF-46BA-4858-BB75-F53E1E1E2FA3}" dt="2022-08-31T02:08:32.406" v="1955" actId="1036"/>
          <ac:spMkLst>
            <pc:docMk/>
            <pc:sldMk cId="384091539" sldId="396"/>
            <ac:spMk id="21" creationId="{C66CE4F9-0CE1-135A-E267-F06D5D708CCF}"/>
          </ac:spMkLst>
        </pc:spChg>
        <pc:spChg chg="add mod">
          <ac:chgData name="昆翰 林" userId="fa956a882da18cd3" providerId="LiveId" clId="{ED5808FF-46BA-4858-BB75-F53E1E1E2FA3}" dt="2022-08-31T02:08:32.406" v="1955" actId="1036"/>
          <ac:spMkLst>
            <pc:docMk/>
            <pc:sldMk cId="384091539" sldId="396"/>
            <ac:spMk id="22" creationId="{C9040BC6-3D80-4CF0-35A5-569C7685F9E8}"/>
          </ac:spMkLst>
        </pc:spChg>
        <pc:grpChg chg="add mod">
          <ac:chgData name="昆翰 林" userId="fa956a882da18cd3" providerId="LiveId" clId="{ED5808FF-46BA-4858-BB75-F53E1E1E2FA3}" dt="2022-08-31T02:08:32.406" v="1955" actId="1036"/>
          <ac:grpSpMkLst>
            <pc:docMk/>
            <pc:sldMk cId="384091539" sldId="396"/>
            <ac:grpSpMk id="6" creationId="{95752165-A853-DA62-6FA0-0B56DDAC8BD6}"/>
          </ac:grpSpMkLst>
        </pc:grpChg>
        <pc:grpChg chg="del">
          <ac:chgData name="昆翰 林" userId="fa956a882da18cd3" providerId="LiveId" clId="{ED5808FF-46BA-4858-BB75-F53E1E1E2FA3}" dt="2022-08-31T02:02:03.990" v="1734" actId="478"/>
          <ac:grpSpMkLst>
            <pc:docMk/>
            <pc:sldMk cId="384091539" sldId="396"/>
            <ac:grpSpMk id="9" creationId="{68690C4B-2ADD-1E50-A882-E2B8CB26DDD6}"/>
          </ac:grpSpMkLst>
        </pc:grpChg>
        <pc:grpChg chg="del">
          <ac:chgData name="昆翰 林" userId="fa956a882da18cd3" providerId="LiveId" clId="{ED5808FF-46BA-4858-BB75-F53E1E1E2FA3}" dt="2022-08-31T02:02:03.990" v="1734" actId="478"/>
          <ac:grpSpMkLst>
            <pc:docMk/>
            <pc:sldMk cId="384091539" sldId="396"/>
            <ac:grpSpMk id="10" creationId="{DE9808F3-CB7D-8919-B227-B169474AE2EC}"/>
          </ac:grpSpMkLst>
        </pc:grpChg>
        <pc:grpChg chg="del">
          <ac:chgData name="昆翰 林" userId="fa956a882da18cd3" providerId="LiveId" clId="{ED5808FF-46BA-4858-BB75-F53E1E1E2FA3}" dt="2022-08-31T02:02:03.990" v="1734" actId="478"/>
          <ac:grpSpMkLst>
            <pc:docMk/>
            <pc:sldMk cId="384091539" sldId="396"/>
            <ac:grpSpMk id="13" creationId="{296ECC39-4F2A-4F4F-BEE8-D995380C0880}"/>
          </ac:grpSpMkLst>
        </pc:grpChg>
        <pc:grpChg chg="add mod">
          <ac:chgData name="昆翰 林" userId="fa956a882da18cd3" providerId="LiveId" clId="{ED5808FF-46BA-4858-BB75-F53E1E1E2FA3}" dt="2022-08-31T02:08:32.406" v="1955" actId="1036"/>
          <ac:grpSpMkLst>
            <pc:docMk/>
            <pc:sldMk cId="384091539" sldId="396"/>
            <ac:grpSpMk id="19" creationId="{C2EB42AA-A97C-BEAF-D9DD-D728DF409999}"/>
          </ac:grpSpMkLst>
        </pc:grpChg>
        <pc:picChg chg="mod">
          <ac:chgData name="昆翰 林" userId="fa956a882da18cd3" providerId="LiveId" clId="{ED5808FF-46BA-4858-BB75-F53E1E1E2FA3}" dt="2022-08-31T02:08:32.406" v="1955" actId="1036"/>
          <ac:picMkLst>
            <pc:docMk/>
            <pc:sldMk cId="384091539" sldId="396"/>
            <ac:picMk id="14" creationId="{3E7871E3-2285-534A-FC9D-976334B7E24F}"/>
          </ac:picMkLst>
        </pc:picChg>
        <pc:picChg chg="del">
          <ac:chgData name="昆翰 林" userId="fa956a882da18cd3" providerId="LiveId" clId="{ED5808FF-46BA-4858-BB75-F53E1E1E2FA3}" dt="2022-08-31T02:02:03.990" v="1734" actId="478"/>
          <ac:picMkLst>
            <pc:docMk/>
            <pc:sldMk cId="384091539" sldId="396"/>
            <ac:picMk id="17" creationId="{01E9BC74-DAB6-47D8-B73A-516566367DEE}"/>
          </ac:picMkLst>
        </pc:picChg>
        <pc:picChg chg="del">
          <ac:chgData name="昆翰 林" userId="fa956a882da18cd3" providerId="LiveId" clId="{ED5808FF-46BA-4858-BB75-F53E1E1E2FA3}" dt="2022-08-31T02:02:03.990" v="1734" actId="478"/>
          <ac:picMkLst>
            <pc:docMk/>
            <pc:sldMk cId="384091539" sldId="396"/>
            <ac:picMk id="5126" creationId="{128A7B57-E39E-AA8B-370F-8535841CF50D}"/>
          </ac:picMkLst>
        </pc:picChg>
        <pc:picChg chg="del">
          <ac:chgData name="昆翰 林" userId="fa956a882da18cd3" providerId="LiveId" clId="{ED5808FF-46BA-4858-BB75-F53E1E1E2FA3}" dt="2022-08-31T02:02:03.990" v="1734" actId="478"/>
          <ac:picMkLst>
            <pc:docMk/>
            <pc:sldMk cId="384091539" sldId="396"/>
            <ac:picMk id="5132" creationId="{A998CB75-547D-01DC-61E1-9E1E0B2F9EE9}"/>
          </ac:picMkLst>
        </pc:picChg>
        <pc:picChg chg="add mod">
          <ac:chgData name="昆翰 林" userId="fa956a882da18cd3" providerId="LiveId" clId="{ED5808FF-46BA-4858-BB75-F53E1E1E2FA3}" dt="2022-08-31T02:08:32.406" v="1955" actId="1036"/>
          <ac:picMkLst>
            <pc:docMk/>
            <pc:sldMk cId="384091539" sldId="396"/>
            <ac:picMk id="6146" creationId="{005D31D4-FCAD-9235-0766-AD5A3C82800E}"/>
          </ac:picMkLst>
        </pc:picChg>
        <pc:picChg chg="add mod">
          <ac:chgData name="昆翰 林" userId="fa956a882da18cd3" providerId="LiveId" clId="{ED5808FF-46BA-4858-BB75-F53E1E1E2FA3}" dt="2022-08-31T02:08:32.406" v="1955" actId="1036"/>
          <ac:picMkLst>
            <pc:docMk/>
            <pc:sldMk cId="384091539" sldId="396"/>
            <ac:picMk id="6148" creationId="{037CE709-8124-F56D-9CFD-632CF85867C1}"/>
          </ac:picMkLst>
        </pc:picChg>
      </pc:sldChg>
      <pc:sldChg chg="add">
        <pc:chgData name="昆翰 林" userId="fa956a882da18cd3" providerId="LiveId" clId="{ED5808FF-46BA-4858-BB75-F53E1E1E2FA3}" dt="2022-08-31T02:08:58.956" v="1956"/>
        <pc:sldMkLst>
          <pc:docMk/>
          <pc:sldMk cId="4096751452" sldId="397"/>
        </pc:sldMkLst>
      </pc:sldChg>
      <pc:sldChg chg="addSp delSp modSp add mod ord">
        <pc:chgData name="昆翰 林" userId="fa956a882da18cd3" providerId="LiveId" clId="{ED5808FF-46BA-4858-BB75-F53E1E1E2FA3}" dt="2022-08-31T02:20:46.443" v="2425" actId="1076"/>
        <pc:sldMkLst>
          <pc:docMk/>
          <pc:sldMk cId="1144176036" sldId="398"/>
        </pc:sldMkLst>
        <pc:spChg chg="add mod">
          <ac:chgData name="昆翰 林" userId="fa956a882da18cd3" providerId="LiveId" clId="{ED5808FF-46BA-4858-BB75-F53E1E1E2FA3}" dt="2022-08-31T02:20:46.443" v="2425" actId="1076"/>
          <ac:spMkLst>
            <pc:docMk/>
            <pc:sldMk cId="1144176036" sldId="398"/>
            <ac:spMk id="10" creationId="{374C8C4A-992E-E616-34FA-51FB9162F393}"/>
          </ac:spMkLst>
        </pc:spChg>
        <pc:spChg chg="mod">
          <ac:chgData name="昆翰 林" userId="fa956a882da18cd3" providerId="LiveId" clId="{ED5808FF-46BA-4858-BB75-F53E1E1E2FA3}" dt="2022-08-31T02:16:17.781" v="2188" actId="20577"/>
          <ac:spMkLst>
            <pc:docMk/>
            <pc:sldMk cId="1144176036" sldId="398"/>
            <ac:spMk id="11" creationId="{2D5497F1-4D8F-4C4D-A4A3-29DEBA832C37}"/>
          </ac:spMkLst>
        </pc:spChg>
        <pc:picChg chg="del">
          <ac:chgData name="昆翰 林" userId="fa956a882da18cd3" providerId="LiveId" clId="{ED5808FF-46BA-4858-BB75-F53E1E1E2FA3}" dt="2022-08-31T02:16:31.079" v="2189" actId="478"/>
          <ac:picMkLst>
            <pc:docMk/>
            <pc:sldMk cId="1144176036" sldId="398"/>
            <ac:picMk id="2" creationId="{8EF07B2C-2664-C751-1726-8AB22BC6E9F8}"/>
          </ac:picMkLst>
        </pc:picChg>
        <pc:picChg chg="add del mod">
          <ac:chgData name="昆翰 林" userId="fa956a882da18cd3" providerId="LiveId" clId="{ED5808FF-46BA-4858-BB75-F53E1E1E2FA3}" dt="2022-08-31T02:17:20.626" v="2193" actId="478"/>
          <ac:picMkLst>
            <pc:docMk/>
            <pc:sldMk cId="1144176036" sldId="398"/>
            <ac:picMk id="6" creationId="{3262219A-60F9-E016-4017-368AF08B4576}"/>
          </ac:picMkLst>
        </pc:picChg>
        <pc:picChg chg="add mod">
          <ac:chgData name="昆翰 林" userId="fa956a882da18cd3" providerId="LiveId" clId="{ED5808FF-46BA-4858-BB75-F53E1E1E2FA3}" dt="2022-08-31T02:18:14.180" v="2195" actId="1076"/>
          <ac:picMkLst>
            <pc:docMk/>
            <pc:sldMk cId="1144176036" sldId="398"/>
            <ac:picMk id="9" creationId="{111EAF19-622C-4F74-B24C-C55C5278A1C9}"/>
          </ac:picMkLst>
        </pc:picChg>
        <pc:picChg chg="del">
          <ac:chgData name="昆翰 林" userId="fa956a882da18cd3" providerId="LiveId" clId="{ED5808FF-46BA-4858-BB75-F53E1E1E2FA3}" dt="2022-08-31T02:16:31.079" v="2189" actId="478"/>
          <ac:picMkLst>
            <pc:docMk/>
            <pc:sldMk cId="1144176036" sldId="398"/>
            <ac:picMk id="13" creationId="{3A135E1E-6D10-2F25-77C5-39BB818C9750}"/>
          </ac:picMkLst>
        </pc:picChg>
      </pc:sldChg>
      <pc:sldChg chg="addSp delSp modSp add mod">
        <pc:chgData name="昆翰 林" userId="fa956a882da18cd3" providerId="LiveId" clId="{ED5808FF-46BA-4858-BB75-F53E1E1E2FA3}" dt="2022-08-31T02:28:54.418" v="2602" actId="1076"/>
        <pc:sldMkLst>
          <pc:docMk/>
          <pc:sldMk cId="855262812" sldId="399"/>
        </pc:sldMkLst>
        <pc:spChg chg="add mod">
          <ac:chgData name="昆翰 林" userId="fa956a882da18cd3" providerId="LiveId" clId="{ED5808FF-46BA-4858-BB75-F53E1E1E2FA3}" dt="2022-08-31T02:24:21.945" v="2549" actId="1076"/>
          <ac:spMkLst>
            <pc:docMk/>
            <pc:sldMk cId="855262812" sldId="399"/>
            <ac:spMk id="6" creationId="{E8D62EE6-8B93-E246-3BD7-A87AA59B2838}"/>
          </ac:spMkLst>
        </pc:spChg>
        <pc:spChg chg="mod">
          <ac:chgData name="昆翰 林" userId="fa956a882da18cd3" providerId="LiveId" clId="{ED5808FF-46BA-4858-BB75-F53E1E1E2FA3}" dt="2022-08-31T02:28:11.492" v="2593" actId="20577"/>
          <ac:spMkLst>
            <pc:docMk/>
            <pc:sldMk cId="855262812" sldId="399"/>
            <ac:spMk id="11" creationId="{2D5497F1-4D8F-4C4D-A4A3-29DEBA832C37}"/>
          </ac:spMkLst>
        </pc:spChg>
        <pc:grpChg chg="mod">
          <ac:chgData name="昆翰 林" userId="fa956a882da18cd3" providerId="LiveId" clId="{ED5808FF-46BA-4858-BB75-F53E1E1E2FA3}" dt="2022-08-31T02:24:20.187" v="2548" actId="1076"/>
          <ac:grpSpMkLst>
            <pc:docMk/>
            <pc:sldMk cId="855262812" sldId="399"/>
            <ac:grpSpMk id="7" creationId="{60743E23-FDF8-B144-A1A4-64B16EC227A2}"/>
          </ac:grpSpMkLst>
        </pc:grpChg>
        <pc:picChg chg="del">
          <ac:chgData name="昆翰 林" userId="fa956a882da18cd3" providerId="LiveId" clId="{ED5808FF-46BA-4858-BB75-F53E1E1E2FA3}" dt="2022-08-31T02:24:24.986" v="2550" actId="478"/>
          <ac:picMkLst>
            <pc:docMk/>
            <pc:sldMk cId="855262812" sldId="399"/>
            <ac:picMk id="3" creationId="{0CDA606B-C947-20F3-C2F3-F30151C45E9B}"/>
          </ac:picMkLst>
        </pc:picChg>
        <pc:picChg chg="add del mod">
          <ac:chgData name="昆翰 林" userId="fa956a882da18cd3" providerId="LiveId" clId="{ED5808FF-46BA-4858-BB75-F53E1E1E2FA3}" dt="2022-08-31T02:27:32.102" v="2567" actId="478"/>
          <ac:picMkLst>
            <pc:docMk/>
            <pc:sldMk cId="855262812" sldId="399"/>
            <ac:picMk id="10" creationId="{CDF597FA-F9B5-E25C-D8B1-C8DE6F07B347}"/>
          </ac:picMkLst>
        </pc:picChg>
        <pc:picChg chg="add del mod">
          <ac:chgData name="昆翰 林" userId="fa956a882da18cd3" providerId="LiveId" clId="{ED5808FF-46BA-4858-BB75-F53E1E1E2FA3}" dt="2022-08-31T02:27:08.442" v="2564" actId="478"/>
          <ac:picMkLst>
            <pc:docMk/>
            <pc:sldMk cId="855262812" sldId="399"/>
            <ac:picMk id="13" creationId="{1CDBD753-0FCC-1380-0F22-D759EBE85B96}"/>
          </ac:picMkLst>
        </pc:picChg>
        <pc:picChg chg="add mod">
          <ac:chgData name="昆翰 林" userId="fa956a882da18cd3" providerId="LiveId" clId="{ED5808FF-46BA-4858-BB75-F53E1E1E2FA3}" dt="2022-08-31T02:27:35.817" v="2570" actId="1076"/>
          <ac:picMkLst>
            <pc:docMk/>
            <pc:sldMk cId="855262812" sldId="399"/>
            <ac:picMk id="16" creationId="{5B22E75F-2990-2BD8-AADA-F170A901022E}"/>
          </ac:picMkLst>
        </pc:picChg>
        <pc:picChg chg="del">
          <ac:chgData name="昆翰 林" userId="fa956a882da18cd3" providerId="LiveId" clId="{ED5808FF-46BA-4858-BB75-F53E1E1E2FA3}" dt="2022-08-31T02:24:24.986" v="2550" actId="478"/>
          <ac:picMkLst>
            <pc:docMk/>
            <pc:sldMk cId="855262812" sldId="399"/>
            <ac:picMk id="3074" creationId="{061FAC40-99E7-3AEC-524B-6C22A65B868D}"/>
          </ac:picMkLst>
        </pc:picChg>
        <pc:picChg chg="add mod">
          <ac:chgData name="昆翰 林" userId="fa956a882da18cd3" providerId="LiveId" clId="{ED5808FF-46BA-4858-BB75-F53E1E1E2FA3}" dt="2022-08-31T02:28:54.418" v="2602" actId="1076"/>
          <ac:picMkLst>
            <pc:docMk/>
            <pc:sldMk cId="855262812" sldId="399"/>
            <ac:picMk id="9218" creationId="{36E949A5-6AF9-F019-7FC7-424CCCE62BF2}"/>
          </ac:picMkLst>
        </pc:picChg>
      </pc:sldChg>
      <pc:sldChg chg="add del">
        <pc:chgData name="昆翰 林" userId="fa956a882da18cd3" providerId="LiveId" clId="{ED5808FF-46BA-4858-BB75-F53E1E1E2FA3}" dt="2022-08-31T02:27:04.943" v="2562"/>
        <pc:sldMkLst>
          <pc:docMk/>
          <pc:sldMk cId="3389437348" sldId="400"/>
        </pc:sldMkLst>
      </pc:sldChg>
      <pc:sldChg chg="delSp add del mod">
        <pc:chgData name="昆翰 林" userId="fa956a882da18cd3" providerId="LiveId" clId="{ED5808FF-46BA-4858-BB75-F53E1E1E2FA3}" dt="2022-08-31T02:29:13.774" v="2610" actId="47"/>
        <pc:sldMkLst>
          <pc:docMk/>
          <pc:sldMk cId="3721163724" sldId="400"/>
        </pc:sldMkLst>
        <pc:picChg chg="del">
          <ac:chgData name="昆翰 林" userId="fa956a882da18cd3" providerId="LiveId" clId="{ED5808FF-46BA-4858-BB75-F53E1E1E2FA3}" dt="2022-08-31T02:29:01.289" v="2604" actId="478"/>
          <ac:picMkLst>
            <pc:docMk/>
            <pc:sldMk cId="3721163724" sldId="400"/>
            <ac:picMk id="10" creationId="{CDF597FA-F9B5-E25C-D8B1-C8DE6F07B347}"/>
          </ac:picMkLst>
        </pc:picChg>
        <pc:picChg chg="del">
          <ac:chgData name="昆翰 林" userId="fa956a882da18cd3" providerId="LiveId" clId="{ED5808FF-46BA-4858-BB75-F53E1E1E2FA3}" dt="2022-08-31T02:29:02.356" v="2605" actId="21"/>
          <ac:picMkLst>
            <pc:docMk/>
            <pc:sldMk cId="3721163724" sldId="400"/>
            <ac:picMk id="13" creationId="{1CDBD753-0FCC-1380-0F22-D759EBE85B96}"/>
          </ac:picMkLst>
        </pc:picChg>
      </pc:sldChg>
      <pc:sldChg chg="addSp delSp modSp add mod">
        <pc:chgData name="昆翰 林" userId="fa956a882da18cd3" providerId="LiveId" clId="{ED5808FF-46BA-4858-BB75-F53E1E1E2FA3}" dt="2022-08-31T02:29:09.626" v="2609" actId="1076"/>
        <pc:sldMkLst>
          <pc:docMk/>
          <pc:sldMk cId="1067666406" sldId="401"/>
        </pc:sldMkLst>
        <pc:picChg chg="add mod">
          <ac:chgData name="昆翰 林" userId="fa956a882da18cd3" providerId="LiveId" clId="{ED5808FF-46BA-4858-BB75-F53E1E1E2FA3}" dt="2022-08-31T02:29:09.626" v="2609" actId="1076"/>
          <ac:picMkLst>
            <pc:docMk/>
            <pc:sldMk cId="1067666406" sldId="401"/>
            <ac:picMk id="2" creationId="{66DB213C-3D51-A40D-FBE0-A984851810BC}"/>
          </ac:picMkLst>
        </pc:picChg>
        <pc:picChg chg="del">
          <ac:chgData name="昆翰 林" userId="fa956a882da18cd3" providerId="LiveId" clId="{ED5808FF-46BA-4858-BB75-F53E1E1E2FA3}" dt="2022-08-31T02:29:04.994" v="2606" actId="478"/>
          <ac:picMkLst>
            <pc:docMk/>
            <pc:sldMk cId="1067666406" sldId="401"/>
            <ac:picMk id="16" creationId="{5B22E75F-2990-2BD8-AADA-F170A901022E}"/>
          </ac:picMkLst>
        </pc:picChg>
      </pc:sldChg>
      <pc:sldChg chg="addSp delSp modSp add mod">
        <pc:chgData name="昆翰 林" userId="fa956a882da18cd3" providerId="LiveId" clId="{ED5808FF-46BA-4858-BB75-F53E1E1E2FA3}" dt="2022-08-31T02:31:27.986" v="2623" actId="1076"/>
        <pc:sldMkLst>
          <pc:docMk/>
          <pc:sldMk cId="1733878847" sldId="402"/>
        </pc:sldMkLst>
        <pc:spChg chg="mod">
          <ac:chgData name="昆翰 林" userId="fa956a882da18cd3" providerId="LiveId" clId="{ED5808FF-46BA-4858-BB75-F53E1E1E2FA3}" dt="2022-08-31T02:31:00.421" v="2622" actId="14100"/>
          <ac:spMkLst>
            <pc:docMk/>
            <pc:sldMk cId="1733878847" sldId="402"/>
            <ac:spMk id="6" creationId="{E8D62EE6-8B93-E246-3BD7-A87AA59B2838}"/>
          </ac:spMkLst>
        </pc:spChg>
        <pc:picChg chg="del">
          <ac:chgData name="昆翰 林" userId="fa956a882da18cd3" providerId="LiveId" clId="{ED5808FF-46BA-4858-BB75-F53E1E1E2FA3}" dt="2022-08-31T02:29:18.067" v="2613" actId="478"/>
          <ac:picMkLst>
            <pc:docMk/>
            <pc:sldMk cId="1733878847" sldId="402"/>
            <ac:picMk id="2" creationId="{66DB213C-3D51-A40D-FBE0-A984851810BC}"/>
          </ac:picMkLst>
        </pc:picChg>
        <pc:picChg chg="add mod">
          <ac:chgData name="昆翰 林" userId="fa956a882da18cd3" providerId="LiveId" clId="{ED5808FF-46BA-4858-BB75-F53E1E1E2FA3}" dt="2022-08-31T02:31:27.986" v="2623" actId="1076"/>
          <ac:picMkLst>
            <pc:docMk/>
            <pc:sldMk cId="1733878847" sldId="402"/>
            <ac:picMk id="9" creationId="{BA2DE20D-82EB-8245-D3E5-6D2323E6BA38}"/>
          </ac:picMkLst>
        </pc:picChg>
        <pc:picChg chg="del">
          <ac:chgData name="昆翰 林" userId="fa956a882da18cd3" providerId="LiveId" clId="{ED5808FF-46BA-4858-BB75-F53E1E1E2FA3}" dt="2022-08-31T02:29:17.673" v="2612" actId="478"/>
          <ac:picMkLst>
            <pc:docMk/>
            <pc:sldMk cId="1733878847" sldId="402"/>
            <ac:picMk id="9218" creationId="{36E949A5-6AF9-F019-7FC7-424CCCE62BF2}"/>
          </ac:picMkLst>
        </pc:picChg>
      </pc:sldChg>
      <pc:sldChg chg="addSp delSp modSp add mod">
        <pc:chgData name="昆翰 林" userId="fa956a882da18cd3" providerId="LiveId" clId="{ED5808FF-46BA-4858-BB75-F53E1E1E2FA3}" dt="2022-08-31T05:27:46.405" v="3687" actId="1076"/>
        <pc:sldMkLst>
          <pc:docMk/>
          <pc:sldMk cId="2740972007" sldId="403"/>
        </pc:sldMkLst>
        <pc:spChg chg="add mod">
          <ac:chgData name="昆翰 林" userId="fa956a882da18cd3" providerId="LiveId" clId="{ED5808FF-46BA-4858-BB75-F53E1E1E2FA3}" dt="2022-08-31T05:21:29.438" v="3627" actId="14100"/>
          <ac:spMkLst>
            <pc:docMk/>
            <pc:sldMk cId="2740972007" sldId="403"/>
            <ac:spMk id="2" creationId="{3FD68839-4BF2-28B0-9324-957E342317B0}"/>
          </ac:spMkLst>
        </pc:spChg>
        <pc:spChg chg="add del">
          <ac:chgData name="昆翰 林" userId="fa956a882da18cd3" providerId="LiveId" clId="{ED5808FF-46BA-4858-BB75-F53E1E1E2FA3}" dt="2022-08-31T03:09:37.091" v="3400" actId="478"/>
          <ac:spMkLst>
            <pc:docMk/>
            <pc:sldMk cId="2740972007" sldId="403"/>
            <ac:spMk id="3" creationId="{429E0071-9BC0-0145-20CD-4835D098A02B}"/>
          </ac:spMkLst>
        </pc:spChg>
        <pc:spChg chg="add del">
          <ac:chgData name="昆翰 林" userId="fa956a882da18cd3" providerId="LiveId" clId="{ED5808FF-46BA-4858-BB75-F53E1E1E2FA3}" dt="2022-08-31T05:17:23.741" v="3570" actId="478"/>
          <ac:spMkLst>
            <pc:docMk/>
            <pc:sldMk cId="2740972007" sldId="403"/>
            <ac:spMk id="3" creationId="{F1539EE7-1B31-1403-9AEA-8A33B216A6B8}"/>
          </ac:spMkLst>
        </pc:spChg>
        <pc:spChg chg="add del">
          <ac:chgData name="昆翰 林" userId="fa956a882da18cd3" providerId="LiveId" clId="{ED5808FF-46BA-4858-BB75-F53E1E1E2FA3}" dt="2022-08-31T03:10:00.001" v="3402" actId="478"/>
          <ac:spMkLst>
            <pc:docMk/>
            <pc:sldMk cId="2740972007" sldId="403"/>
            <ac:spMk id="9" creationId="{D6CE7AC8-C921-87BA-4DCB-214206EED16E}"/>
          </ac:spMkLst>
        </pc:spChg>
        <pc:spChg chg="add del">
          <ac:chgData name="昆翰 林" userId="fa956a882da18cd3" providerId="LiveId" clId="{ED5808FF-46BA-4858-BB75-F53E1E1E2FA3}" dt="2022-08-31T05:23:06.144" v="3647" actId="478"/>
          <ac:spMkLst>
            <pc:docMk/>
            <pc:sldMk cId="2740972007" sldId="403"/>
            <ac:spMk id="10" creationId="{63D1458B-17FB-7052-3DB9-347D3223EF38}"/>
          </ac:spMkLst>
        </pc:spChg>
        <pc:spChg chg="mod">
          <ac:chgData name="昆翰 林" userId="fa956a882da18cd3" providerId="LiveId" clId="{ED5808FF-46BA-4858-BB75-F53E1E1E2FA3}" dt="2022-08-31T03:08:16.275" v="3338" actId="1076"/>
          <ac:spMkLst>
            <pc:docMk/>
            <pc:sldMk cId="2740972007" sldId="403"/>
            <ac:spMk id="11" creationId="{2D5497F1-4D8F-4C4D-A4A3-29DEBA832C37}"/>
          </ac:spMkLst>
        </pc:spChg>
        <pc:spChg chg="add del">
          <ac:chgData name="昆翰 林" userId="fa956a882da18cd3" providerId="LiveId" clId="{ED5808FF-46BA-4858-BB75-F53E1E1E2FA3}" dt="2022-08-31T03:10:38.644" v="3408" actId="478"/>
          <ac:spMkLst>
            <pc:docMk/>
            <pc:sldMk cId="2740972007" sldId="403"/>
            <ac:spMk id="13" creationId="{FB281CD6-8767-BBC0-7252-2F051B3CC597}"/>
          </ac:spMkLst>
        </pc:spChg>
        <pc:spChg chg="del">
          <ac:chgData name="昆翰 林" userId="fa956a882da18cd3" providerId="LiveId" clId="{ED5808FF-46BA-4858-BB75-F53E1E1E2FA3}" dt="2022-08-31T03:07:11.578" v="3298" actId="478"/>
          <ac:spMkLst>
            <pc:docMk/>
            <pc:sldMk cId="2740972007" sldId="403"/>
            <ac:spMk id="20" creationId="{CEB3D036-9528-6FA5-B3AC-D3AD713F7FD2}"/>
          </ac:spMkLst>
        </pc:spChg>
        <pc:spChg chg="del">
          <ac:chgData name="昆翰 林" userId="fa956a882da18cd3" providerId="LiveId" clId="{ED5808FF-46BA-4858-BB75-F53E1E1E2FA3}" dt="2022-08-31T03:07:11.578" v="3298" actId="478"/>
          <ac:spMkLst>
            <pc:docMk/>
            <pc:sldMk cId="2740972007" sldId="403"/>
            <ac:spMk id="21" creationId="{C66CE4F9-0CE1-135A-E267-F06D5D708CCF}"/>
          </ac:spMkLst>
        </pc:spChg>
        <pc:spChg chg="del">
          <ac:chgData name="昆翰 林" userId="fa956a882da18cd3" providerId="LiveId" clId="{ED5808FF-46BA-4858-BB75-F53E1E1E2FA3}" dt="2022-08-31T03:07:11.578" v="3298" actId="478"/>
          <ac:spMkLst>
            <pc:docMk/>
            <pc:sldMk cId="2740972007" sldId="403"/>
            <ac:spMk id="22" creationId="{C9040BC6-3D80-4CF0-35A5-569C7685F9E8}"/>
          </ac:spMkLst>
        </pc:spChg>
        <pc:spChg chg="add del mod">
          <ac:chgData name="昆翰 林" userId="fa956a882da18cd3" providerId="LiveId" clId="{ED5808FF-46BA-4858-BB75-F53E1E1E2FA3}" dt="2022-08-31T05:20:58.241" v="3624" actId="478"/>
          <ac:spMkLst>
            <pc:docMk/>
            <pc:sldMk cId="2740972007" sldId="403"/>
            <ac:spMk id="24" creationId="{11007000-182A-796B-1254-75CC069C76D5}"/>
          </ac:spMkLst>
        </pc:spChg>
        <pc:spChg chg="add del mod">
          <ac:chgData name="昆翰 林" userId="fa956a882da18cd3" providerId="LiveId" clId="{ED5808FF-46BA-4858-BB75-F53E1E1E2FA3}" dt="2022-08-31T05:20:58.241" v="3624" actId="478"/>
          <ac:spMkLst>
            <pc:docMk/>
            <pc:sldMk cId="2740972007" sldId="403"/>
            <ac:spMk id="25" creationId="{6F4315D0-4C5A-D273-9E72-ABF66335AE3E}"/>
          </ac:spMkLst>
        </pc:spChg>
        <pc:spChg chg="add del">
          <ac:chgData name="昆翰 林" userId="fa956a882da18cd3" providerId="LiveId" clId="{ED5808FF-46BA-4858-BB75-F53E1E1E2FA3}" dt="2022-08-31T03:19:40.915" v="3538" actId="478"/>
          <ac:spMkLst>
            <pc:docMk/>
            <pc:sldMk cId="2740972007" sldId="403"/>
            <ac:spMk id="26" creationId="{C547DDCF-B3F2-C665-13A3-2E62FD336FDF}"/>
          </ac:spMkLst>
        </pc:spChg>
        <pc:grpChg chg="del">
          <ac:chgData name="昆翰 林" userId="fa956a882da18cd3" providerId="LiveId" clId="{ED5808FF-46BA-4858-BB75-F53E1E1E2FA3}" dt="2022-08-31T03:07:11.578" v="3298" actId="478"/>
          <ac:grpSpMkLst>
            <pc:docMk/>
            <pc:sldMk cId="2740972007" sldId="403"/>
            <ac:grpSpMk id="6" creationId="{95752165-A853-DA62-6FA0-0B56DDAC8BD6}"/>
          </ac:grpSpMkLst>
        </pc:grpChg>
        <pc:grpChg chg="del">
          <ac:chgData name="昆翰 林" userId="fa956a882da18cd3" providerId="LiveId" clId="{ED5808FF-46BA-4858-BB75-F53E1E1E2FA3}" dt="2022-08-31T03:07:11.578" v="3298" actId="478"/>
          <ac:grpSpMkLst>
            <pc:docMk/>
            <pc:sldMk cId="2740972007" sldId="403"/>
            <ac:grpSpMk id="19" creationId="{C2EB42AA-A97C-BEAF-D9DD-D728DF409999}"/>
          </ac:grpSpMkLst>
        </pc:grpChg>
        <pc:picChg chg="add del mod">
          <ac:chgData name="昆翰 林" userId="fa956a882da18cd3" providerId="LiveId" clId="{ED5808FF-46BA-4858-BB75-F53E1E1E2FA3}" dt="2022-08-31T05:20:49.153" v="3607" actId="478"/>
          <ac:picMkLst>
            <pc:docMk/>
            <pc:sldMk cId="2740972007" sldId="403"/>
            <ac:picMk id="9" creationId="{AC7295A1-F68E-82BF-20F6-12F2197352DC}"/>
          </ac:picMkLst>
        </pc:picChg>
        <pc:picChg chg="add del mod">
          <ac:chgData name="昆翰 林" userId="fa956a882da18cd3" providerId="LiveId" clId="{ED5808FF-46BA-4858-BB75-F53E1E1E2FA3}" dt="2022-08-31T05:20:49.153" v="3607" actId="478"/>
          <ac:picMkLst>
            <pc:docMk/>
            <pc:sldMk cId="2740972007" sldId="403"/>
            <ac:picMk id="12" creationId="{897D5A45-610D-439E-CE0A-7272ACB5D72B}"/>
          </ac:picMkLst>
        </pc:picChg>
        <pc:picChg chg="add mod">
          <ac:chgData name="昆翰 林" userId="fa956a882da18cd3" providerId="LiveId" clId="{ED5808FF-46BA-4858-BB75-F53E1E1E2FA3}" dt="2022-08-31T05:27:42.461" v="3685" actId="1076"/>
          <ac:picMkLst>
            <pc:docMk/>
            <pc:sldMk cId="2740972007" sldId="403"/>
            <ac:picMk id="14" creationId="{55071F6B-05D1-88F2-A00F-94E592A99337}"/>
          </ac:picMkLst>
        </pc:picChg>
        <pc:picChg chg="add del mod">
          <ac:chgData name="昆翰 林" userId="fa956a882da18cd3" providerId="LiveId" clId="{ED5808FF-46BA-4858-BB75-F53E1E1E2FA3}" dt="2022-08-31T05:20:49.153" v="3607" actId="478"/>
          <ac:picMkLst>
            <pc:docMk/>
            <pc:sldMk cId="2740972007" sldId="403"/>
            <ac:picMk id="23" creationId="{176E54D6-D759-192C-D0D8-1778F5E994C4}"/>
          </ac:picMkLst>
        </pc:picChg>
        <pc:picChg chg="add del mod">
          <ac:chgData name="昆翰 林" userId="fa956a882da18cd3" providerId="LiveId" clId="{ED5808FF-46BA-4858-BB75-F53E1E1E2FA3}" dt="2022-08-31T05:20:49.153" v="3607" actId="478"/>
          <ac:picMkLst>
            <pc:docMk/>
            <pc:sldMk cId="2740972007" sldId="403"/>
            <ac:picMk id="28" creationId="{A76DBE7B-7227-B11D-3F9E-7BAA95DAE786}"/>
          </ac:picMkLst>
        </pc:picChg>
        <pc:picChg chg="add del mod">
          <ac:chgData name="昆翰 林" userId="fa956a882da18cd3" providerId="LiveId" clId="{ED5808FF-46BA-4858-BB75-F53E1E1E2FA3}" dt="2022-08-31T05:20:49.153" v="3607" actId="478"/>
          <ac:picMkLst>
            <pc:docMk/>
            <pc:sldMk cId="2740972007" sldId="403"/>
            <ac:picMk id="1028" creationId="{46F9DE8C-C4E1-3681-EF47-69AAC1B45000}"/>
          </ac:picMkLst>
        </pc:picChg>
        <pc:picChg chg="add del mod">
          <ac:chgData name="昆翰 林" userId="fa956a882da18cd3" providerId="LiveId" clId="{ED5808FF-46BA-4858-BB75-F53E1E1E2FA3}" dt="2022-08-31T05:20:49.153" v="3607" actId="478"/>
          <ac:picMkLst>
            <pc:docMk/>
            <pc:sldMk cId="2740972007" sldId="403"/>
            <ac:picMk id="1030" creationId="{14844E9D-CDC5-F93B-2FFA-74151D727FEC}"/>
          </ac:picMkLst>
        </pc:picChg>
        <pc:picChg chg="add mod">
          <ac:chgData name="昆翰 林" userId="fa956a882da18cd3" providerId="LiveId" clId="{ED5808FF-46BA-4858-BB75-F53E1E1E2FA3}" dt="2022-08-31T05:27:42.461" v="3685" actId="1076"/>
          <ac:picMkLst>
            <pc:docMk/>
            <pc:sldMk cId="2740972007" sldId="403"/>
            <ac:picMk id="1032" creationId="{DDD6A817-14F6-62AC-8052-A93E0BCD932D}"/>
          </ac:picMkLst>
        </pc:picChg>
        <pc:picChg chg="add del mod">
          <ac:chgData name="昆翰 林" userId="fa956a882da18cd3" providerId="LiveId" clId="{ED5808FF-46BA-4858-BB75-F53E1E1E2FA3}" dt="2022-08-31T05:25:44.894" v="3668" actId="478"/>
          <ac:picMkLst>
            <pc:docMk/>
            <pc:sldMk cId="2740972007" sldId="403"/>
            <ac:picMk id="1034" creationId="{07947403-3172-672F-8BAC-D82DA28AC3EB}"/>
          </ac:picMkLst>
        </pc:picChg>
        <pc:picChg chg="add mod">
          <ac:chgData name="昆翰 林" userId="fa956a882da18cd3" providerId="LiveId" clId="{ED5808FF-46BA-4858-BB75-F53E1E1E2FA3}" dt="2022-08-31T05:27:42.461" v="3685" actId="1076"/>
          <ac:picMkLst>
            <pc:docMk/>
            <pc:sldMk cId="2740972007" sldId="403"/>
            <ac:picMk id="1036" creationId="{0F9EAAEB-A15B-13D0-B7EF-1284F07D1A11}"/>
          </ac:picMkLst>
        </pc:picChg>
        <pc:picChg chg="add mod">
          <ac:chgData name="昆翰 林" userId="fa956a882da18cd3" providerId="LiveId" clId="{ED5808FF-46BA-4858-BB75-F53E1E1E2FA3}" dt="2022-08-31T05:27:42.461" v="3685" actId="1076"/>
          <ac:picMkLst>
            <pc:docMk/>
            <pc:sldMk cId="2740972007" sldId="403"/>
            <ac:picMk id="1040" creationId="{2C5539FF-92D5-36F8-4D92-F4E81535AD8F}"/>
          </ac:picMkLst>
        </pc:picChg>
        <pc:picChg chg="add del">
          <ac:chgData name="昆翰 林" userId="fa956a882da18cd3" providerId="LiveId" clId="{ED5808FF-46BA-4858-BB75-F53E1E1E2FA3}" dt="2022-08-31T05:25:44.894" v="3668" actId="478"/>
          <ac:picMkLst>
            <pc:docMk/>
            <pc:sldMk cId="2740972007" sldId="403"/>
            <ac:picMk id="1042" creationId="{F1EEAA20-C001-703A-5514-62D27A3DCD51}"/>
          </ac:picMkLst>
        </pc:picChg>
        <pc:picChg chg="add del">
          <ac:chgData name="昆翰 林" userId="fa956a882da18cd3" providerId="LiveId" clId="{ED5808FF-46BA-4858-BB75-F53E1E1E2FA3}" dt="2022-08-31T05:25:54.031" v="3670" actId="478"/>
          <ac:picMkLst>
            <pc:docMk/>
            <pc:sldMk cId="2740972007" sldId="403"/>
            <ac:picMk id="1044" creationId="{ECDC6A28-2609-6DD6-2659-CF5C39D41144}"/>
          </ac:picMkLst>
        </pc:picChg>
        <pc:picChg chg="add mod">
          <ac:chgData name="昆翰 林" userId="fa956a882da18cd3" providerId="LiveId" clId="{ED5808FF-46BA-4858-BB75-F53E1E1E2FA3}" dt="2022-08-31T05:27:46.405" v="3687" actId="1076"/>
          <ac:picMkLst>
            <pc:docMk/>
            <pc:sldMk cId="2740972007" sldId="403"/>
            <ac:picMk id="1046" creationId="{7F734F91-69FD-96D1-0B94-DA63082D0061}"/>
          </ac:picMkLst>
        </pc:picChg>
        <pc:picChg chg="add mod">
          <ac:chgData name="昆翰 林" userId="fa956a882da18cd3" providerId="LiveId" clId="{ED5808FF-46BA-4858-BB75-F53E1E1E2FA3}" dt="2022-08-31T05:27:45.046" v="3686" actId="1076"/>
          <ac:picMkLst>
            <pc:docMk/>
            <pc:sldMk cId="2740972007" sldId="403"/>
            <ac:picMk id="1048" creationId="{568B72CB-6980-ADD1-6C79-64DB26469372}"/>
          </ac:picMkLst>
        </pc:picChg>
        <pc:picChg chg="del">
          <ac:chgData name="昆翰 林" userId="fa956a882da18cd3" providerId="LiveId" clId="{ED5808FF-46BA-4858-BB75-F53E1E1E2FA3}" dt="2022-08-31T03:07:11.578" v="3298" actId="478"/>
          <ac:picMkLst>
            <pc:docMk/>
            <pc:sldMk cId="2740972007" sldId="403"/>
            <ac:picMk id="6146" creationId="{005D31D4-FCAD-9235-0766-AD5A3C82800E}"/>
          </ac:picMkLst>
        </pc:picChg>
        <pc:picChg chg="add del mod">
          <ac:chgData name="昆翰 林" userId="fa956a882da18cd3" providerId="LiveId" clId="{ED5808FF-46BA-4858-BB75-F53E1E1E2FA3}" dt="2022-08-31T05:20:49.153" v="3607" actId="478"/>
          <ac:picMkLst>
            <pc:docMk/>
            <pc:sldMk cId="2740972007" sldId="403"/>
            <ac:picMk id="11266" creationId="{2F7DFE3E-F388-6D17-E33E-D1C7FDD52B4F}"/>
          </ac:picMkLst>
        </pc:picChg>
        <pc:picChg chg="add del mod">
          <ac:chgData name="昆翰 林" userId="fa956a882da18cd3" providerId="LiveId" clId="{ED5808FF-46BA-4858-BB75-F53E1E1E2FA3}" dt="2022-08-31T05:20:49.153" v="3607" actId="478"/>
          <ac:picMkLst>
            <pc:docMk/>
            <pc:sldMk cId="2740972007" sldId="403"/>
            <ac:picMk id="11274" creationId="{C5E9BA93-4E1E-4B4F-BFC1-5DD09A9F54F8}"/>
          </ac:picMkLst>
        </pc:picChg>
        <pc:picChg chg="add del mod">
          <ac:chgData name="昆翰 林" userId="fa956a882da18cd3" providerId="LiveId" clId="{ED5808FF-46BA-4858-BB75-F53E1E1E2FA3}" dt="2022-08-31T05:20:49.153" v="3607" actId="478"/>
          <ac:picMkLst>
            <pc:docMk/>
            <pc:sldMk cId="2740972007" sldId="403"/>
            <ac:picMk id="11276" creationId="{F9B94D64-DE03-A583-657F-241F9366B44F}"/>
          </ac:picMkLst>
        </pc:picChg>
        <pc:picChg chg="add del mod">
          <ac:chgData name="昆翰 林" userId="fa956a882da18cd3" providerId="LiveId" clId="{ED5808FF-46BA-4858-BB75-F53E1E1E2FA3}" dt="2022-08-31T05:20:49.153" v="3607" actId="478"/>
          <ac:picMkLst>
            <pc:docMk/>
            <pc:sldMk cId="2740972007" sldId="403"/>
            <ac:picMk id="11278" creationId="{53AF0111-33CF-A23B-F06A-636C5D6861BB}"/>
          </ac:picMkLst>
        </pc:picChg>
        <pc:picChg chg="add del mod">
          <ac:chgData name="昆翰 林" userId="fa956a882da18cd3" providerId="LiveId" clId="{ED5808FF-46BA-4858-BB75-F53E1E1E2FA3}" dt="2022-08-31T05:20:49.153" v="3607" actId="478"/>
          <ac:picMkLst>
            <pc:docMk/>
            <pc:sldMk cId="2740972007" sldId="403"/>
            <ac:picMk id="11280" creationId="{283A6CBA-1958-D7C3-34F4-00409F203D5E}"/>
          </ac:picMkLst>
        </pc:picChg>
      </pc:sldChg>
      <pc:sldChg chg="addSp modSp add mod">
        <pc:chgData name="昆翰 林" userId="fa956a882da18cd3" providerId="LiveId" clId="{ED5808FF-46BA-4858-BB75-F53E1E1E2FA3}" dt="2022-09-01T01:38:03.883" v="5070" actId="20577"/>
        <pc:sldMkLst>
          <pc:docMk/>
          <pc:sldMk cId="3519957760" sldId="404"/>
        </pc:sldMkLst>
        <pc:spChg chg="add mod">
          <ac:chgData name="昆翰 林" userId="fa956a882da18cd3" providerId="LiveId" clId="{ED5808FF-46BA-4858-BB75-F53E1E1E2FA3}" dt="2022-08-31T08:35:36.656" v="3955" actId="20577"/>
          <ac:spMkLst>
            <pc:docMk/>
            <pc:sldMk cId="3519957760" sldId="404"/>
            <ac:spMk id="3" creationId="{5D0A6F1E-BE66-4862-E7AE-3C1C533C79C7}"/>
          </ac:spMkLst>
        </pc:spChg>
        <pc:spChg chg="add mod">
          <ac:chgData name="昆翰 林" userId="fa956a882da18cd3" providerId="LiveId" clId="{ED5808FF-46BA-4858-BB75-F53E1E1E2FA3}" dt="2022-09-01T01:38:03.883" v="5070" actId="20577"/>
          <ac:spMkLst>
            <pc:docMk/>
            <pc:sldMk cId="3519957760" sldId="404"/>
            <ac:spMk id="9" creationId="{A258E4A0-08A0-6E17-E469-0537FE2B7A0A}"/>
          </ac:spMkLst>
        </pc:spChg>
        <pc:picChg chg="add mod">
          <ac:chgData name="昆翰 林" userId="fa956a882da18cd3" providerId="LiveId" clId="{ED5808FF-46BA-4858-BB75-F53E1E1E2FA3}" dt="2022-08-31T10:15:29.534" v="4997" actId="1076"/>
          <ac:picMkLst>
            <pc:docMk/>
            <pc:sldMk cId="3519957760" sldId="404"/>
            <ac:picMk id="12" creationId="{C96A2632-5B24-1C9D-B537-BC8E15C5C2E3}"/>
          </ac:picMkLst>
        </pc:picChg>
      </pc:sldChg>
      <pc:sldChg chg="add">
        <pc:chgData name="昆翰 林" userId="fa956a882da18cd3" providerId="LiveId" clId="{ED5808FF-46BA-4858-BB75-F53E1E1E2FA3}" dt="2022-08-31T05:20:44.294" v="3606"/>
        <pc:sldMkLst>
          <pc:docMk/>
          <pc:sldMk cId="3162761426" sldId="405"/>
        </pc:sldMkLst>
      </pc:sldChg>
      <pc:sldChg chg="addSp delSp modSp add mod">
        <pc:chgData name="昆翰 林" userId="fa956a882da18cd3" providerId="LiveId" clId="{ED5808FF-46BA-4858-BB75-F53E1E1E2FA3}" dt="2022-08-31T06:43:17.019" v="3804" actId="1076"/>
        <pc:sldMkLst>
          <pc:docMk/>
          <pc:sldMk cId="2221520375" sldId="406"/>
        </pc:sldMkLst>
        <pc:spChg chg="mod">
          <ac:chgData name="昆翰 林" userId="fa956a882da18cd3" providerId="LiveId" clId="{ED5808FF-46BA-4858-BB75-F53E1E1E2FA3}" dt="2022-08-31T06:40:49.475" v="3731" actId="1076"/>
          <ac:spMkLst>
            <pc:docMk/>
            <pc:sldMk cId="2221520375" sldId="406"/>
            <ac:spMk id="2" creationId="{3FD68839-4BF2-28B0-9324-957E342317B0}"/>
          </ac:spMkLst>
        </pc:spChg>
        <pc:spChg chg="mod">
          <ac:chgData name="昆翰 林" userId="fa956a882da18cd3" providerId="LiveId" clId="{ED5808FF-46BA-4858-BB75-F53E1E1E2FA3}" dt="2022-08-31T06:41:53.310" v="3788" actId="14100"/>
          <ac:spMkLst>
            <pc:docMk/>
            <pc:sldMk cId="2221520375" sldId="406"/>
            <ac:spMk id="24" creationId="{11007000-182A-796B-1254-75CC069C76D5}"/>
          </ac:spMkLst>
        </pc:spChg>
        <pc:spChg chg="del">
          <ac:chgData name="昆翰 林" userId="fa956a882da18cd3" providerId="LiveId" clId="{ED5808FF-46BA-4858-BB75-F53E1E1E2FA3}" dt="2022-08-31T06:40:54.388" v="3733" actId="478"/>
          <ac:spMkLst>
            <pc:docMk/>
            <pc:sldMk cId="2221520375" sldId="406"/>
            <ac:spMk id="25" creationId="{6F4315D0-4C5A-D273-9E72-ABF66335AE3E}"/>
          </ac:spMkLst>
        </pc:spChg>
        <pc:picChg chg="del">
          <ac:chgData name="昆翰 林" userId="fa956a882da18cd3" providerId="LiveId" clId="{ED5808FF-46BA-4858-BB75-F53E1E1E2FA3}" dt="2022-08-31T05:28:30.814" v="3689" actId="478"/>
          <ac:picMkLst>
            <pc:docMk/>
            <pc:sldMk cId="2221520375" sldId="406"/>
            <ac:picMk id="9" creationId="{AC7295A1-F68E-82BF-20F6-12F2197352DC}"/>
          </ac:picMkLst>
        </pc:picChg>
        <pc:picChg chg="del">
          <ac:chgData name="昆翰 林" userId="fa956a882da18cd3" providerId="LiveId" clId="{ED5808FF-46BA-4858-BB75-F53E1E1E2FA3}" dt="2022-08-31T05:28:30.814" v="3689" actId="478"/>
          <ac:picMkLst>
            <pc:docMk/>
            <pc:sldMk cId="2221520375" sldId="406"/>
            <ac:picMk id="12" creationId="{897D5A45-610D-439E-CE0A-7272ACB5D72B}"/>
          </ac:picMkLst>
        </pc:picChg>
        <pc:picChg chg="del">
          <ac:chgData name="昆翰 林" userId="fa956a882da18cd3" providerId="LiveId" clId="{ED5808FF-46BA-4858-BB75-F53E1E1E2FA3}" dt="2022-08-31T05:28:30.814" v="3689" actId="478"/>
          <ac:picMkLst>
            <pc:docMk/>
            <pc:sldMk cId="2221520375" sldId="406"/>
            <ac:picMk id="23" creationId="{176E54D6-D759-192C-D0D8-1778F5E994C4}"/>
          </ac:picMkLst>
        </pc:picChg>
        <pc:picChg chg="del">
          <ac:chgData name="昆翰 林" userId="fa956a882da18cd3" providerId="LiveId" clId="{ED5808FF-46BA-4858-BB75-F53E1E1E2FA3}" dt="2022-08-31T05:28:30.814" v="3689" actId="478"/>
          <ac:picMkLst>
            <pc:docMk/>
            <pc:sldMk cId="2221520375" sldId="406"/>
            <ac:picMk id="28" creationId="{A76DBE7B-7227-B11D-3F9E-7BAA95DAE786}"/>
          </ac:picMkLst>
        </pc:picChg>
        <pc:picChg chg="del">
          <ac:chgData name="昆翰 林" userId="fa956a882da18cd3" providerId="LiveId" clId="{ED5808FF-46BA-4858-BB75-F53E1E1E2FA3}" dt="2022-08-31T05:28:30.814" v="3689" actId="478"/>
          <ac:picMkLst>
            <pc:docMk/>
            <pc:sldMk cId="2221520375" sldId="406"/>
            <ac:picMk id="1028" creationId="{46F9DE8C-C4E1-3681-EF47-69AAC1B45000}"/>
          </ac:picMkLst>
        </pc:picChg>
        <pc:picChg chg="del">
          <ac:chgData name="昆翰 林" userId="fa956a882da18cd3" providerId="LiveId" clId="{ED5808FF-46BA-4858-BB75-F53E1E1E2FA3}" dt="2022-08-31T05:28:30.814" v="3689" actId="478"/>
          <ac:picMkLst>
            <pc:docMk/>
            <pc:sldMk cId="2221520375" sldId="406"/>
            <ac:picMk id="1030" creationId="{14844E9D-CDC5-F93B-2FFA-74151D727FEC}"/>
          </ac:picMkLst>
        </pc:picChg>
        <pc:picChg chg="add mod">
          <ac:chgData name="昆翰 林" userId="fa956a882da18cd3" providerId="LiveId" clId="{ED5808FF-46BA-4858-BB75-F53E1E1E2FA3}" dt="2022-08-31T06:41:02.738" v="3748" actId="1036"/>
          <ac:picMkLst>
            <pc:docMk/>
            <pc:sldMk cId="2221520375" sldId="406"/>
            <ac:picMk id="3074" creationId="{A7ADBAE5-4DED-34AE-8A62-367ADF94AA73}"/>
          </ac:picMkLst>
        </pc:picChg>
        <pc:picChg chg="add mod">
          <ac:chgData name="昆翰 林" userId="fa956a882da18cd3" providerId="LiveId" clId="{ED5808FF-46BA-4858-BB75-F53E1E1E2FA3}" dt="2022-08-31T06:41:02.738" v="3748" actId="1036"/>
          <ac:picMkLst>
            <pc:docMk/>
            <pc:sldMk cId="2221520375" sldId="406"/>
            <ac:picMk id="3076" creationId="{B95666E0-EA1E-CDC2-CFDF-A82F2629F851}"/>
          </ac:picMkLst>
        </pc:picChg>
        <pc:picChg chg="add mod">
          <ac:chgData name="昆翰 林" userId="fa956a882da18cd3" providerId="LiveId" clId="{ED5808FF-46BA-4858-BB75-F53E1E1E2FA3}" dt="2022-08-31T06:41:02.738" v="3748" actId="1036"/>
          <ac:picMkLst>
            <pc:docMk/>
            <pc:sldMk cId="2221520375" sldId="406"/>
            <ac:picMk id="3078" creationId="{B5BF2B03-CAA0-15D6-D3DB-F237C25ADBF1}"/>
          </ac:picMkLst>
        </pc:picChg>
        <pc:picChg chg="add mod">
          <ac:chgData name="昆翰 林" userId="fa956a882da18cd3" providerId="LiveId" clId="{ED5808FF-46BA-4858-BB75-F53E1E1E2FA3}" dt="2022-08-31T06:42:30.091" v="3797" actId="1076"/>
          <ac:picMkLst>
            <pc:docMk/>
            <pc:sldMk cId="2221520375" sldId="406"/>
            <ac:picMk id="3080" creationId="{0F822B29-004F-7592-5AC9-B52E1EFC558D}"/>
          </ac:picMkLst>
        </pc:picChg>
        <pc:picChg chg="add mod">
          <ac:chgData name="昆翰 林" userId="fa956a882da18cd3" providerId="LiveId" clId="{ED5808FF-46BA-4858-BB75-F53E1E1E2FA3}" dt="2022-08-31T06:43:16.075" v="3803" actId="1076"/>
          <ac:picMkLst>
            <pc:docMk/>
            <pc:sldMk cId="2221520375" sldId="406"/>
            <ac:picMk id="3082" creationId="{C05E2E59-DD17-4AAB-6A10-549B96483169}"/>
          </ac:picMkLst>
        </pc:picChg>
        <pc:picChg chg="add mod">
          <ac:chgData name="昆翰 林" userId="fa956a882da18cd3" providerId="LiveId" clId="{ED5808FF-46BA-4858-BB75-F53E1E1E2FA3}" dt="2022-08-31T06:43:17.019" v="3804" actId="1076"/>
          <ac:picMkLst>
            <pc:docMk/>
            <pc:sldMk cId="2221520375" sldId="406"/>
            <ac:picMk id="3084" creationId="{CE5C5174-5016-040E-40D1-FA071CF18FA5}"/>
          </ac:picMkLst>
        </pc:picChg>
        <pc:picChg chg="del">
          <ac:chgData name="昆翰 林" userId="fa956a882da18cd3" providerId="LiveId" clId="{ED5808FF-46BA-4858-BB75-F53E1E1E2FA3}" dt="2022-08-31T05:28:31.781" v="3690" actId="478"/>
          <ac:picMkLst>
            <pc:docMk/>
            <pc:sldMk cId="2221520375" sldId="406"/>
            <ac:picMk id="11266" creationId="{2F7DFE3E-F388-6D17-E33E-D1C7FDD52B4F}"/>
          </ac:picMkLst>
        </pc:picChg>
        <pc:picChg chg="del">
          <ac:chgData name="昆翰 林" userId="fa956a882da18cd3" providerId="LiveId" clId="{ED5808FF-46BA-4858-BB75-F53E1E1E2FA3}" dt="2022-08-31T05:28:30.814" v="3689" actId="478"/>
          <ac:picMkLst>
            <pc:docMk/>
            <pc:sldMk cId="2221520375" sldId="406"/>
            <ac:picMk id="11274" creationId="{C5E9BA93-4E1E-4B4F-BFC1-5DD09A9F54F8}"/>
          </ac:picMkLst>
        </pc:picChg>
        <pc:picChg chg="del">
          <ac:chgData name="昆翰 林" userId="fa956a882da18cd3" providerId="LiveId" clId="{ED5808FF-46BA-4858-BB75-F53E1E1E2FA3}" dt="2022-08-31T05:28:30.814" v="3689" actId="478"/>
          <ac:picMkLst>
            <pc:docMk/>
            <pc:sldMk cId="2221520375" sldId="406"/>
            <ac:picMk id="11276" creationId="{F9B94D64-DE03-A583-657F-241F9366B44F}"/>
          </ac:picMkLst>
        </pc:picChg>
        <pc:picChg chg="del">
          <ac:chgData name="昆翰 林" userId="fa956a882da18cd3" providerId="LiveId" clId="{ED5808FF-46BA-4858-BB75-F53E1E1E2FA3}" dt="2022-08-31T05:28:30.814" v="3689" actId="478"/>
          <ac:picMkLst>
            <pc:docMk/>
            <pc:sldMk cId="2221520375" sldId="406"/>
            <ac:picMk id="11278" creationId="{53AF0111-33CF-A23B-F06A-636C5D6861BB}"/>
          </ac:picMkLst>
        </pc:picChg>
        <pc:picChg chg="del">
          <ac:chgData name="昆翰 林" userId="fa956a882da18cd3" providerId="LiveId" clId="{ED5808FF-46BA-4858-BB75-F53E1E1E2FA3}" dt="2022-08-31T05:28:30.814" v="3689" actId="478"/>
          <ac:picMkLst>
            <pc:docMk/>
            <pc:sldMk cId="2221520375" sldId="406"/>
            <ac:picMk id="11280" creationId="{283A6CBA-1958-D7C3-34F4-00409F203D5E}"/>
          </ac:picMkLst>
        </pc:picChg>
      </pc:sldChg>
      <pc:sldChg chg="addSp delSp modSp add mod">
        <pc:chgData name="昆翰 林" userId="fa956a882da18cd3" providerId="LiveId" clId="{ED5808FF-46BA-4858-BB75-F53E1E1E2FA3}" dt="2022-08-31T06:56:58.462" v="3925" actId="1038"/>
        <pc:sldMkLst>
          <pc:docMk/>
          <pc:sldMk cId="1792783049" sldId="407"/>
        </pc:sldMkLst>
        <pc:spChg chg="del mod">
          <ac:chgData name="昆翰 林" userId="fa956a882da18cd3" providerId="LiveId" clId="{ED5808FF-46BA-4858-BB75-F53E1E1E2FA3}" dt="2022-08-31T06:48:33.279" v="3860" actId="478"/>
          <ac:spMkLst>
            <pc:docMk/>
            <pc:sldMk cId="1792783049" sldId="407"/>
            <ac:spMk id="2" creationId="{3FD68839-4BF2-28B0-9324-957E342317B0}"/>
          </ac:spMkLst>
        </pc:spChg>
        <pc:spChg chg="add del">
          <ac:chgData name="昆翰 林" userId="fa956a882da18cd3" providerId="LiveId" clId="{ED5808FF-46BA-4858-BB75-F53E1E1E2FA3}" dt="2022-08-31T06:48:33.279" v="3860" actId="478"/>
          <ac:spMkLst>
            <pc:docMk/>
            <pc:sldMk cId="1792783049" sldId="407"/>
            <ac:spMk id="3" creationId="{67D38124-F26F-5234-5D23-07EA48A20A14}"/>
          </ac:spMkLst>
        </pc:spChg>
        <pc:spChg chg="add del">
          <ac:chgData name="昆翰 林" userId="fa956a882da18cd3" providerId="LiveId" clId="{ED5808FF-46BA-4858-BB75-F53E1E1E2FA3}" dt="2022-08-31T06:48:45.136" v="3862" actId="478"/>
          <ac:spMkLst>
            <pc:docMk/>
            <pc:sldMk cId="1792783049" sldId="407"/>
            <ac:spMk id="6" creationId="{CD5E28FE-E8F8-AC14-DBD2-8A9931FB003B}"/>
          </ac:spMkLst>
        </pc:spChg>
        <pc:spChg chg="del">
          <ac:chgData name="昆翰 林" userId="fa956a882da18cd3" providerId="LiveId" clId="{ED5808FF-46BA-4858-BB75-F53E1E1E2FA3}" dt="2022-08-31T06:44:27.189" v="3857" actId="478"/>
          <ac:spMkLst>
            <pc:docMk/>
            <pc:sldMk cId="1792783049" sldId="407"/>
            <ac:spMk id="24" creationId="{11007000-182A-796B-1254-75CC069C76D5}"/>
          </ac:spMkLst>
        </pc:spChg>
        <pc:picChg chg="add del mod">
          <ac:chgData name="昆翰 林" userId="fa956a882da18cd3" providerId="LiveId" clId="{ED5808FF-46BA-4858-BB75-F53E1E1E2FA3}" dt="2022-08-31T06:56:31.873" v="3899" actId="478"/>
          <ac:picMkLst>
            <pc:docMk/>
            <pc:sldMk cId="1792783049" sldId="407"/>
            <ac:picMk id="10" creationId="{65503D72-95DA-5E10-B115-6C12519CE696}"/>
          </ac:picMkLst>
        </pc:picChg>
        <pc:picChg chg="add mod">
          <ac:chgData name="昆翰 林" userId="fa956a882da18cd3" providerId="LiveId" clId="{ED5808FF-46BA-4858-BB75-F53E1E1E2FA3}" dt="2022-08-31T06:56:58.462" v="3925" actId="1038"/>
          <ac:picMkLst>
            <pc:docMk/>
            <pc:sldMk cId="1792783049" sldId="407"/>
            <ac:picMk id="13" creationId="{952B0873-3E69-CEA2-FD6F-46FDBE999152}"/>
          </ac:picMkLst>
        </pc:picChg>
        <pc:picChg chg="add mod">
          <ac:chgData name="昆翰 林" userId="fa956a882da18cd3" providerId="LiveId" clId="{ED5808FF-46BA-4858-BB75-F53E1E1E2FA3}" dt="2022-08-31T06:56:58.462" v="3925" actId="1038"/>
          <ac:picMkLst>
            <pc:docMk/>
            <pc:sldMk cId="1792783049" sldId="407"/>
            <ac:picMk id="16" creationId="{BE2997D0-10B0-A8DD-9011-CD8EB1E5A2BD}"/>
          </ac:picMkLst>
        </pc:picChg>
        <pc:picChg chg="del">
          <ac:chgData name="昆翰 林" userId="fa956a882da18cd3" providerId="LiveId" clId="{ED5808FF-46BA-4858-BB75-F53E1E1E2FA3}" dt="2022-08-31T06:44:26.032" v="3856" actId="478"/>
          <ac:picMkLst>
            <pc:docMk/>
            <pc:sldMk cId="1792783049" sldId="407"/>
            <ac:picMk id="3074" creationId="{A7ADBAE5-4DED-34AE-8A62-367ADF94AA73}"/>
          </ac:picMkLst>
        </pc:picChg>
        <pc:picChg chg="del">
          <ac:chgData name="昆翰 林" userId="fa956a882da18cd3" providerId="LiveId" clId="{ED5808FF-46BA-4858-BB75-F53E1E1E2FA3}" dt="2022-08-31T06:44:26.032" v="3856" actId="478"/>
          <ac:picMkLst>
            <pc:docMk/>
            <pc:sldMk cId="1792783049" sldId="407"/>
            <ac:picMk id="3076" creationId="{B95666E0-EA1E-CDC2-CFDF-A82F2629F851}"/>
          </ac:picMkLst>
        </pc:picChg>
        <pc:picChg chg="del">
          <ac:chgData name="昆翰 林" userId="fa956a882da18cd3" providerId="LiveId" clId="{ED5808FF-46BA-4858-BB75-F53E1E1E2FA3}" dt="2022-08-31T06:44:26.032" v="3856" actId="478"/>
          <ac:picMkLst>
            <pc:docMk/>
            <pc:sldMk cId="1792783049" sldId="407"/>
            <ac:picMk id="3078" creationId="{B5BF2B03-CAA0-15D6-D3DB-F237C25ADBF1}"/>
          </ac:picMkLst>
        </pc:picChg>
        <pc:picChg chg="del">
          <ac:chgData name="昆翰 林" userId="fa956a882da18cd3" providerId="LiveId" clId="{ED5808FF-46BA-4858-BB75-F53E1E1E2FA3}" dt="2022-08-31T06:44:26.032" v="3856" actId="478"/>
          <ac:picMkLst>
            <pc:docMk/>
            <pc:sldMk cId="1792783049" sldId="407"/>
            <ac:picMk id="3080" creationId="{0F822B29-004F-7592-5AC9-B52E1EFC558D}"/>
          </ac:picMkLst>
        </pc:picChg>
        <pc:picChg chg="del">
          <ac:chgData name="昆翰 林" userId="fa956a882da18cd3" providerId="LiveId" clId="{ED5808FF-46BA-4858-BB75-F53E1E1E2FA3}" dt="2022-08-31T06:44:26.032" v="3856" actId="478"/>
          <ac:picMkLst>
            <pc:docMk/>
            <pc:sldMk cId="1792783049" sldId="407"/>
            <ac:picMk id="3082" creationId="{C05E2E59-DD17-4AAB-6A10-549B96483169}"/>
          </ac:picMkLst>
        </pc:picChg>
        <pc:picChg chg="del">
          <ac:chgData name="昆翰 林" userId="fa956a882da18cd3" providerId="LiveId" clId="{ED5808FF-46BA-4858-BB75-F53E1E1E2FA3}" dt="2022-08-31T06:44:26.032" v="3856" actId="478"/>
          <ac:picMkLst>
            <pc:docMk/>
            <pc:sldMk cId="1792783049" sldId="407"/>
            <ac:picMk id="3084" creationId="{CE5C5174-5016-040E-40D1-FA071CF18FA5}"/>
          </ac:picMkLst>
        </pc:picChg>
        <pc:picChg chg="add mod">
          <ac:chgData name="昆翰 林" userId="fa956a882da18cd3" providerId="LiveId" clId="{ED5808FF-46BA-4858-BB75-F53E1E1E2FA3}" dt="2022-08-31T06:56:58.462" v="3925" actId="1038"/>
          <ac:picMkLst>
            <pc:docMk/>
            <pc:sldMk cId="1792783049" sldId="407"/>
            <ac:picMk id="4102" creationId="{8480C75B-3E71-5574-1A08-E15744D444C0}"/>
          </ac:picMkLst>
        </pc:picChg>
        <pc:picChg chg="add mod">
          <ac:chgData name="昆翰 林" userId="fa956a882da18cd3" providerId="LiveId" clId="{ED5808FF-46BA-4858-BB75-F53E1E1E2FA3}" dt="2022-08-31T06:56:58.462" v="3925" actId="1038"/>
          <ac:picMkLst>
            <pc:docMk/>
            <pc:sldMk cId="1792783049" sldId="407"/>
            <ac:picMk id="4104" creationId="{73241E35-0DD3-F985-4E75-0DB9F5DD3750}"/>
          </ac:picMkLst>
        </pc:picChg>
        <pc:picChg chg="add mod">
          <ac:chgData name="昆翰 林" userId="fa956a882da18cd3" providerId="LiveId" clId="{ED5808FF-46BA-4858-BB75-F53E1E1E2FA3}" dt="2022-08-31T06:56:58.462" v="3925" actId="1038"/>
          <ac:picMkLst>
            <pc:docMk/>
            <pc:sldMk cId="1792783049" sldId="407"/>
            <ac:picMk id="4106" creationId="{223DCEC6-AAF1-B4D8-DB5E-6F257B07EE1E}"/>
          </ac:picMkLst>
        </pc:picChg>
      </pc:sldChg>
      <pc:sldChg chg="addSp delSp modSp add mod">
        <pc:chgData name="昆翰 林" userId="fa956a882da18cd3" providerId="LiveId" clId="{ED5808FF-46BA-4858-BB75-F53E1E1E2FA3}" dt="2022-08-31T12:06:37.532" v="5053" actId="1076"/>
        <pc:sldMkLst>
          <pc:docMk/>
          <pc:sldMk cId="2625529024" sldId="408"/>
        </pc:sldMkLst>
        <pc:spChg chg="mod">
          <ac:chgData name="昆翰 林" userId="fa956a882da18cd3" providerId="LiveId" clId="{ED5808FF-46BA-4858-BB75-F53E1E1E2FA3}" dt="2022-08-31T12:06:08.007" v="5045" actId="20577"/>
          <ac:spMkLst>
            <pc:docMk/>
            <pc:sldMk cId="2625529024" sldId="408"/>
            <ac:spMk id="11" creationId="{2D5497F1-4D8F-4C4D-A4A3-29DEBA832C37}"/>
          </ac:spMkLst>
        </pc:spChg>
        <pc:picChg chg="add mod">
          <ac:chgData name="昆翰 林" userId="fa956a882da18cd3" providerId="LiveId" clId="{ED5808FF-46BA-4858-BB75-F53E1E1E2FA3}" dt="2022-08-31T12:05:20.117" v="5013" actId="14100"/>
          <ac:picMkLst>
            <pc:docMk/>
            <pc:sldMk cId="2625529024" sldId="408"/>
            <ac:picMk id="3" creationId="{81B97354-CFC8-0951-40B9-B658EC974DEC}"/>
          </ac:picMkLst>
        </pc:picChg>
        <pc:picChg chg="del">
          <ac:chgData name="昆翰 林" userId="fa956a882da18cd3" providerId="LiveId" clId="{ED5808FF-46BA-4858-BB75-F53E1E1E2FA3}" dt="2022-08-31T12:04:40.909" v="5009" actId="478"/>
          <ac:picMkLst>
            <pc:docMk/>
            <pc:sldMk cId="2625529024" sldId="408"/>
            <ac:picMk id="6" creationId="{23056C57-7FCE-4A88-37C2-DD788A195073}"/>
          </ac:picMkLst>
        </pc:picChg>
        <pc:picChg chg="del">
          <ac:chgData name="昆翰 林" userId="fa956a882da18cd3" providerId="LiveId" clId="{ED5808FF-46BA-4858-BB75-F53E1E1E2FA3}" dt="2022-08-31T12:04:40.909" v="5009" actId="478"/>
          <ac:picMkLst>
            <pc:docMk/>
            <pc:sldMk cId="2625529024" sldId="408"/>
            <ac:picMk id="4098" creationId="{4E4DCCF4-DA7A-CFD9-EB6A-E978EF3E714C}"/>
          </ac:picMkLst>
        </pc:picChg>
        <pc:picChg chg="add del mod">
          <ac:chgData name="昆翰 林" userId="fa956a882da18cd3" providerId="LiveId" clId="{ED5808FF-46BA-4858-BB75-F53E1E1E2FA3}" dt="2022-08-31T12:06:25.101" v="5047" actId="478"/>
          <ac:picMkLst>
            <pc:docMk/>
            <pc:sldMk cId="2625529024" sldId="408"/>
            <ac:picMk id="5122" creationId="{59034B6C-A838-803D-3AB3-21EAAF942703}"/>
          </ac:picMkLst>
        </pc:picChg>
        <pc:picChg chg="add mod">
          <ac:chgData name="昆翰 林" userId="fa956a882da18cd3" providerId="LiveId" clId="{ED5808FF-46BA-4858-BB75-F53E1E1E2FA3}" dt="2022-08-31T12:06:37.532" v="5053" actId="1076"/>
          <ac:picMkLst>
            <pc:docMk/>
            <pc:sldMk cId="2625529024" sldId="408"/>
            <ac:picMk id="5124" creationId="{235C8237-0D37-D741-B60A-E8684767A8E8}"/>
          </ac:picMkLst>
        </pc:picChg>
      </pc:sldChg>
      <pc:sldChg chg="addSp delSp modSp add mod">
        <pc:chgData name="昆翰 林" userId="fa956a882da18cd3" providerId="LiveId" clId="{ED5808FF-46BA-4858-BB75-F53E1E1E2FA3}" dt="2022-09-01T01:48:13.378" v="5283" actId="1076"/>
        <pc:sldMkLst>
          <pc:docMk/>
          <pc:sldMk cId="358065111" sldId="409"/>
        </pc:sldMkLst>
        <pc:spChg chg="del">
          <ac:chgData name="昆翰 林" userId="fa956a882da18cd3" providerId="LiveId" clId="{ED5808FF-46BA-4858-BB75-F53E1E1E2FA3}" dt="2022-09-01T01:44:50.886" v="5241" actId="478"/>
          <ac:spMkLst>
            <pc:docMk/>
            <pc:sldMk cId="358065111" sldId="409"/>
            <ac:spMk id="3" creationId="{E5F1070B-5185-3EF7-ED7E-2981E39F9ECE}"/>
          </ac:spMkLst>
        </pc:spChg>
        <pc:spChg chg="mod">
          <ac:chgData name="昆翰 林" userId="fa956a882da18cd3" providerId="LiveId" clId="{ED5808FF-46BA-4858-BB75-F53E1E1E2FA3}" dt="2022-09-01T01:46:37.988" v="5257" actId="20577"/>
          <ac:spMkLst>
            <pc:docMk/>
            <pc:sldMk cId="358065111" sldId="409"/>
            <ac:spMk id="11" creationId="{2D5497F1-4D8F-4C4D-A4A3-29DEBA832C37}"/>
          </ac:spMkLst>
        </pc:spChg>
        <pc:picChg chg="del">
          <ac:chgData name="昆翰 林" userId="fa956a882da18cd3" providerId="LiveId" clId="{ED5808FF-46BA-4858-BB75-F53E1E1E2FA3}" dt="2022-09-01T01:44:50.886" v="5241" actId="478"/>
          <ac:picMkLst>
            <pc:docMk/>
            <pc:sldMk cId="358065111" sldId="409"/>
            <ac:picMk id="6146" creationId="{A8DA8ECF-0C12-3134-6CD9-949F6A528E13}"/>
          </ac:picMkLst>
        </pc:picChg>
        <pc:picChg chg="add mod">
          <ac:chgData name="昆翰 林" userId="fa956a882da18cd3" providerId="LiveId" clId="{ED5808FF-46BA-4858-BB75-F53E1E1E2FA3}" dt="2022-09-01T01:48:08.411" v="5280" actId="1076"/>
          <ac:picMkLst>
            <pc:docMk/>
            <pc:sldMk cId="358065111" sldId="409"/>
            <ac:picMk id="7170" creationId="{D3855DDE-5493-5F07-ACD6-21C96FA71776}"/>
          </ac:picMkLst>
        </pc:picChg>
        <pc:picChg chg="add mod">
          <ac:chgData name="昆翰 林" userId="fa956a882da18cd3" providerId="LiveId" clId="{ED5808FF-46BA-4858-BB75-F53E1E1E2FA3}" dt="2022-09-01T01:48:13.378" v="5283" actId="1076"/>
          <ac:picMkLst>
            <pc:docMk/>
            <pc:sldMk cId="358065111" sldId="409"/>
            <ac:picMk id="7172" creationId="{F982A6DF-555F-C3F7-0B46-84FD4FBA1A16}"/>
          </ac:picMkLst>
        </pc:picChg>
        <pc:picChg chg="add del mod">
          <ac:chgData name="昆翰 林" userId="fa956a882da18cd3" providerId="LiveId" clId="{ED5808FF-46BA-4858-BB75-F53E1E1E2FA3}" dt="2022-09-01T01:48:05.795" v="5278" actId="478"/>
          <ac:picMkLst>
            <pc:docMk/>
            <pc:sldMk cId="358065111" sldId="409"/>
            <ac:picMk id="7174" creationId="{2015B545-96C6-6504-7911-284C350C5142}"/>
          </ac:picMkLst>
        </pc:picChg>
        <pc:picChg chg="add del mod">
          <ac:chgData name="昆翰 林" userId="fa956a882da18cd3" providerId="LiveId" clId="{ED5808FF-46BA-4858-BB75-F53E1E1E2FA3}" dt="2022-09-01T01:48:05.426" v="5277" actId="478"/>
          <ac:picMkLst>
            <pc:docMk/>
            <pc:sldMk cId="358065111" sldId="409"/>
            <ac:picMk id="7176" creationId="{5D6AF927-7BFD-8AF1-58D1-C59D0DBC743C}"/>
          </ac:picMkLst>
        </pc:picChg>
      </pc:sldChg>
      <pc:sldChg chg="delSp modSp add mod">
        <pc:chgData name="昆翰 林" userId="fa956a882da18cd3" providerId="LiveId" clId="{ED5808FF-46BA-4858-BB75-F53E1E1E2FA3}" dt="2022-09-01T02:00:23.397" v="5290" actId="20577"/>
        <pc:sldMkLst>
          <pc:docMk/>
          <pc:sldMk cId="4082963575" sldId="410"/>
        </pc:sldMkLst>
        <pc:spChg chg="mod">
          <ac:chgData name="昆翰 林" userId="fa956a882da18cd3" providerId="LiveId" clId="{ED5808FF-46BA-4858-BB75-F53E1E1E2FA3}" dt="2022-09-01T02:00:23.397" v="5290" actId="20577"/>
          <ac:spMkLst>
            <pc:docMk/>
            <pc:sldMk cId="4082963575" sldId="410"/>
            <ac:spMk id="11" creationId="{2D5497F1-4D8F-4C4D-A4A3-29DEBA832C37}"/>
          </ac:spMkLst>
        </pc:spChg>
        <pc:picChg chg="del">
          <ac:chgData name="昆翰 林" userId="fa956a882da18cd3" providerId="LiveId" clId="{ED5808FF-46BA-4858-BB75-F53E1E1E2FA3}" dt="2022-09-01T01:47:54.537" v="5271" actId="478"/>
          <ac:picMkLst>
            <pc:docMk/>
            <pc:sldMk cId="4082963575" sldId="410"/>
            <ac:picMk id="7170" creationId="{D3855DDE-5493-5F07-ACD6-21C96FA71776}"/>
          </ac:picMkLst>
        </pc:picChg>
        <pc:picChg chg="del">
          <ac:chgData name="昆翰 林" userId="fa956a882da18cd3" providerId="LiveId" clId="{ED5808FF-46BA-4858-BB75-F53E1E1E2FA3}" dt="2022-09-01T01:47:55.509" v="5272" actId="478"/>
          <ac:picMkLst>
            <pc:docMk/>
            <pc:sldMk cId="4082963575" sldId="410"/>
            <ac:picMk id="7172" creationId="{F982A6DF-555F-C3F7-0B46-84FD4FBA1A16}"/>
          </ac:picMkLst>
        </pc:picChg>
        <pc:picChg chg="mod">
          <ac:chgData name="昆翰 林" userId="fa956a882da18cd3" providerId="LiveId" clId="{ED5808FF-46BA-4858-BB75-F53E1E1E2FA3}" dt="2022-09-01T01:47:59.994" v="5275" actId="1076"/>
          <ac:picMkLst>
            <pc:docMk/>
            <pc:sldMk cId="4082963575" sldId="410"/>
            <ac:picMk id="7174" creationId="{2015B545-96C6-6504-7911-284C350C5142}"/>
          </ac:picMkLst>
        </pc:picChg>
        <pc:picChg chg="mod">
          <ac:chgData name="昆翰 林" userId="fa956a882da18cd3" providerId="LiveId" clId="{ED5808FF-46BA-4858-BB75-F53E1E1E2FA3}" dt="2022-09-01T01:48:02.075" v="5276" actId="1076"/>
          <ac:picMkLst>
            <pc:docMk/>
            <pc:sldMk cId="4082963575" sldId="410"/>
            <ac:picMk id="7176" creationId="{5D6AF927-7BFD-8AF1-58D1-C59D0DBC743C}"/>
          </ac:picMkLst>
        </pc:picChg>
      </pc:sldChg>
    </pc:docChg>
  </pc:docChgLst>
  <pc:docChgLst>
    <pc:chgData name="昆翰 林" userId="fa956a882da18cd3" providerId="LiveId" clId="{8EF244FF-76F5-4D7C-BAAE-FA4E2361F536}"/>
    <pc:docChg chg="undo redo custSel addSld modSld">
      <pc:chgData name="昆翰 林" userId="fa956a882da18cd3" providerId="LiveId" clId="{8EF244FF-76F5-4D7C-BAAE-FA4E2361F536}" dt="2022-09-11T14:57:24.689" v="1609" actId="20577"/>
      <pc:docMkLst>
        <pc:docMk/>
      </pc:docMkLst>
      <pc:sldChg chg="modSp mod">
        <pc:chgData name="昆翰 林" userId="fa956a882da18cd3" providerId="LiveId" clId="{8EF244FF-76F5-4D7C-BAAE-FA4E2361F536}" dt="2022-09-11T14:57:24.689" v="1609" actId="20577"/>
        <pc:sldMkLst>
          <pc:docMk/>
          <pc:sldMk cId="2875238565" sldId="285"/>
        </pc:sldMkLst>
        <pc:spChg chg="mod">
          <ac:chgData name="昆翰 林" userId="fa956a882da18cd3" providerId="LiveId" clId="{8EF244FF-76F5-4D7C-BAAE-FA4E2361F536}" dt="2022-09-11T14:57:24.689" v="1609" actId="20577"/>
          <ac:spMkLst>
            <pc:docMk/>
            <pc:sldMk cId="2875238565" sldId="285"/>
            <ac:spMk id="10" creationId="{4D3EE8FC-BDCE-BC42-9F07-F3E168D4B6F8}"/>
          </ac:spMkLst>
        </pc:spChg>
      </pc:sldChg>
      <pc:sldChg chg="addSp delSp modSp mod">
        <pc:chgData name="昆翰 林" userId="fa956a882da18cd3" providerId="LiveId" clId="{8EF244FF-76F5-4D7C-BAAE-FA4E2361F536}" dt="2022-09-11T14:56:26.269" v="1573" actId="478"/>
        <pc:sldMkLst>
          <pc:docMk/>
          <pc:sldMk cId="373823557" sldId="454"/>
        </pc:sldMkLst>
        <pc:spChg chg="add del mod">
          <ac:chgData name="昆翰 林" userId="fa956a882da18cd3" providerId="LiveId" clId="{8EF244FF-76F5-4D7C-BAAE-FA4E2361F536}" dt="2022-09-11T13:25:22.911" v="1"/>
          <ac:spMkLst>
            <pc:docMk/>
            <pc:sldMk cId="373823557" sldId="454"/>
            <ac:spMk id="6" creationId="{6221EA51-AC73-44BC-93F0-6DB709429144}"/>
          </ac:spMkLst>
        </pc:spChg>
        <pc:spChg chg="add del mod">
          <ac:chgData name="昆翰 林" userId="fa956a882da18cd3" providerId="LiveId" clId="{8EF244FF-76F5-4D7C-BAAE-FA4E2361F536}" dt="2022-09-11T14:56:23.125" v="1571" actId="478"/>
          <ac:spMkLst>
            <pc:docMk/>
            <pc:sldMk cId="373823557" sldId="454"/>
            <ac:spMk id="9" creationId="{F732F1C5-8D97-4F5C-A62E-3433249E34DC}"/>
          </ac:spMkLst>
        </pc:spChg>
        <pc:spChg chg="mod">
          <ac:chgData name="昆翰 林" userId="fa956a882da18cd3" providerId="LiveId" clId="{8EF244FF-76F5-4D7C-BAAE-FA4E2361F536}" dt="2022-09-11T14:56:19.962" v="1570" actId="20577"/>
          <ac:spMkLst>
            <pc:docMk/>
            <pc:sldMk cId="373823557" sldId="454"/>
            <ac:spMk id="11" creationId="{2D5497F1-4D8F-4C4D-A4A3-29DEBA832C37}"/>
          </ac:spMkLst>
        </pc:spChg>
        <pc:spChg chg="add del">
          <ac:chgData name="昆翰 林" userId="fa956a882da18cd3" providerId="LiveId" clId="{8EF244FF-76F5-4D7C-BAAE-FA4E2361F536}" dt="2022-09-11T13:41:07.742" v="220" actId="478"/>
          <ac:spMkLst>
            <pc:docMk/>
            <pc:sldMk cId="373823557" sldId="454"/>
            <ac:spMk id="13" creationId="{E08E76F3-02D4-4C96-BD23-3C2B5E3393F7}"/>
          </ac:spMkLst>
        </pc:spChg>
        <pc:spChg chg="add del mod">
          <ac:chgData name="昆翰 林" userId="fa956a882da18cd3" providerId="LiveId" clId="{8EF244FF-76F5-4D7C-BAAE-FA4E2361F536}" dt="2022-09-11T14:56:24.950" v="1572" actId="478"/>
          <ac:spMkLst>
            <pc:docMk/>
            <pc:sldMk cId="373823557" sldId="454"/>
            <ac:spMk id="28" creationId="{F6016AE2-E2E5-4255-9B8E-97ECBA529146}"/>
          </ac:spMkLst>
        </pc:spChg>
        <pc:spChg chg="add del">
          <ac:chgData name="昆翰 林" userId="fa956a882da18cd3" providerId="LiveId" clId="{8EF244FF-76F5-4D7C-BAAE-FA4E2361F536}" dt="2022-09-11T13:39:24.456" v="148" actId="22"/>
          <ac:spMkLst>
            <pc:docMk/>
            <pc:sldMk cId="373823557" sldId="454"/>
            <ac:spMk id="31" creationId="{5E1FB614-A729-4E92-8D77-019AF1612CDD}"/>
          </ac:spMkLst>
        </pc:spChg>
        <pc:spChg chg="add del mod">
          <ac:chgData name="昆翰 林" userId="fa956a882da18cd3" providerId="LiveId" clId="{8EF244FF-76F5-4D7C-BAAE-FA4E2361F536}" dt="2022-09-11T14:56:23.125" v="1571" actId="478"/>
          <ac:spMkLst>
            <pc:docMk/>
            <pc:sldMk cId="373823557" sldId="454"/>
            <ac:spMk id="33" creationId="{8CD84775-1E42-41E0-A33A-338C6739C5AC}"/>
          </ac:spMkLst>
        </pc:spChg>
        <pc:spChg chg="add del mod">
          <ac:chgData name="昆翰 林" userId="fa956a882da18cd3" providerId="LiveId" clId="{8EF244FF-76F5-4D7C-BAAE-FA4E2361F536}" dt="2022-09-11T14:56:23.125" v="1571" actId="478"/>
          <ac:spMkLst>
            <pc:docMk/>
            <pc:sldMk cId="373823557" sldId="454"/>
            <ac:spMk id="34" creationId="{7FD9BFE6-4CA6-4531-96FD-901828658984}"/>
          </ac:spMkLst>
        </pc:spChg>
        <pc:spChg chg="add del mod">
          <ac:chgData name="昆翰 林" userId="fa956a882da18cd3" providerId="LiveId" clId="{8EF244FF-76F5-4D7C-BAAE-FA4E2361F536}" dt="2022-09-11T14:56:23.125" v="1571" actId="478"/>
          <ac:spMkLst>
            <pc:docMk/>
            <pc:sldMk cId="373823557" sldId="454"/>
            <ac:spMk id="35" creationId="{8966C5DF-8D24-4092-8BA3-06BF2B834E30}"/>
          </ac:spMkLst>
        </pc:spChg>
        <pc:spChg chg="add del">
          <ac:chgData name="昆翰 林" userId="fa956a882da18cd3" providerId="LiveId" clId="{8EF244FF-76F5-4D7C-BAAE-FA4E2361F536}" dt="2022-09-11T13:46:27.614" v="285" actId="22"/>
          <ac:spMkLst>
            <pc:docMk/>
            <pc:sldMk cId="373823557" sldId="454"/>
            <ac:spMk id="59" creationId="{DFF48756-FFAF-413D-8183-E1EA15FBB108}"/>
          </ac:spMkLst>
        </pc:spChg>
        <pc:spChg chg="add del mod">
          <ac:chgData name="昆翰 林" userId="fa956a882da18cd3" providerId="LiveId" clId="{8EF244FF-76F5-4D7C-BAAE-FA4E2361F536}" dt="2022-09-11T14:56:23.125" v="1571" actId="478"/>
          <ac:spMkLst>
            <pc:docMk/>
            <pc:sldMk cId="373823557" sldId="454"/>
            <ac:spMk id="61" creationId="{8E2EAE6B-4E50-47EF-9262-4F4E18CBE4DE}"/>
          </ac:spMkLst>
        </pc:spChg>
        <pc:spChg chg="add del">
          <ac:chgData name="昆翰 林" userId="fa956a882da18cd3" providerId="LiveId" clId="{8EF244FF-76F5-4D7C-BAAE-FA4E2361F536}" dt="2022-09-11T13:50:09.353" v="339" actId="22"/>
          <ac:spMkLst>
            <pc:docMk/>
            <pc:sldMk cId="373823557" sldId="454"/>
            <ac:spMk id="66" creationId="{DE200892-DBD2-434B-BEE4-5ACBD8FF1B47}"/>
          </ac:spMkLst>
        </pc:spChg>
        <pc:spChg chg="add del mod">
          <ac:chgData name="昆翰 林" userId="fa956a882da18cd3" providerId="LiveId" clId="{8EF244FF-76F5-4D7C-BAAE-FA4E2361F536}" dt="2022-09-11T14:56:23.125" v="1571" actId="478"/>
          <ac:spMkLst>
            <pc:docMk/>
            <pc:sldMk cId="373823557" sldId="454"/>
            <ac:spMk id="68" creationId="{D77B2306-F134-49B3-A443-E86937DEC21B}"/>
          </ac:spMkLst>
        </pc:spChg>
        <pc:spChg chg="add del mod">
          <ac:chgData name="昆翰 林" userId="fa956a882da18cd3" providerId="LiveId" clId="{8EF244FF-76F5-4D7C-BAAE-FA4E2361F536}" dt="2022-09-11T14:56:23.125" v="1571" actId="478"/>
          <ac:spMkLst>
            <pc:docMk/>
            <pc:sldMk cId="373823557" sldId="454"/>
            <ac:spMk id="69" creationId="{7F537F2A-A89C-47AF-955E-FBB7A9EB0411}"/>
          </ac:spMkLst>
        </pc:spChg>
        <pc:spChg chg="add del mod">
          <ac:chgData name="昆翰 林" userId="fa956a882da18cd3" providerId="LiveId" clId="{8EF244FF-76F5-4D7C-BAAE-FA4E2361F536}" dt="2022-09-11T14:56:23.125" v="1571" actId="478"/>
          <ac:spMkLst>
            <pc:docMk/>
            <pc:sldMk cId="373823557" sldId="454"/>
            <ac:spMk id="70" creationId="{ECE2BD55-6E32-4537-8B1F-2B2026D1AE03}"/>
          </ac:spMkLst>
        </pc:spChg>
        <pc:spChg chg="add del">
          <ac:chgData name="昆翰 林" userId="fa956a882da18cd3" providerId="LiveId" clId="{8EF244FF-76F5-4D7C-BAAE-FA4E2361F536}" dt="2022-09-11T14:49:07.417" v="1474" actId="22"/>
          <ac:spMkLst>
            <pc:docMk/>
            <pc:sldMk cId="373823557" sldId="454"/>
            <ac:spMk id="72" creationId="{5A4517C4-A774-4166-96E5-0B9FE9D4ACB5}"/>
          </ac:spMkLst>
        </pc:spChg>
        <pc:spChg chg="add del mod">
          <ac:chgData name="昆翰 林" userId="fa956a882da18cd3" providerId="LiveId" clId="{8EF244FF-76F5-4D7C-BAAE-FA4E2361F536}" dt="2022-09-11T14:56:26.269" v="1573" actId="478"/>
          <ac:spMkLst>
            <pc:docMk/>
            <pc:sldMk cId="373823557" sldId="454"/>
            <ac:spMk id="74" creationId="{7BCB931E-4925-4E15-9A15-4960F7BA14DF}"/>
          </ac:spMkLst>
        </pc:spChg>
        <pc:grpChg chg="add del mod">
          <ac:chgData name="昆翰 林" userId="fa956a882da18cd3" providerId="LiveId" clId="{8EF244FF-76F5-4D7C-BAAE-FA4E2361F536}" dt="2022-09-11T14:56:23.125" v="1571" actId="478"/>
          <ac:grpSpMkLst>
            <pc:docMk/>
            <pc:sldMk cId="373823557" sldId="454"/>
            <ac:grpSpMk id="37" creationId="{323AC5A7-0EC6-47C7-A38C-F0F93EF19816}"/>
          </ac:grpSpMkLst>
        </pc:grpChg>
        <pc:graphicFrameChg chg="add del mod">
          <ac:chgData name="昆翰 林" userId="fa956a882da18cd3" providerId="LiveId" clId="{8EF244FF-76F5-4D7C-BAAE-FA4E2361F536}" dt="2022-09-11T13:25:22.911" v="1"/>
          <ac:graphicFrameMkLst>
            <pc:docMk/>
            <pc:sldMk cId="373823557" sldId="454"/>
            <ac:graphicFrameMk id="2" creationId="{6135FB5A-A31D-4FE3-BC14-16AB45ED40AB}"/>
          </ac:graphicFrameMkLst>
        </pc:graphicFrameChg>
        <pc:graphicFrameChg chg="add del mod">
          <ac:chgData name="昆翰 林" userId="fa956a882da18cd3" providerId="LiveId" clId="{8EF244FF-76F5-4D7C-BAAE-FA4E2361F536}" dt="2022-09-11T13:25:22.911" v="1"/>
          <ac:graphicFrameMkLst>
            <pc:docMk/>
            <pc:sldMk cId="373823557" sldId="454"/>
            <ac:graphicFrameMk id="3" creationId="{F8F7D701-EC42-47C0-B915-3A4007578699}"/>
          </ac:graphicFrameMkLst>
        </pc:graphicFrameChg>
        <pc:picChg chg="add mod">
          <ac:chgData name="昆翰 林" userId="fa956a882da18cd3" providerId="LiveId" clId="{8EF244FF-76F5-4D7C-BAAE-FA4E2361F536}" dt="2022-09-11T13:46:15.343" v="277" actId="164"/>
          <ac:picMkLst>
            <pc:docMk/>
            <pc:sldMk cId="373823557" sldId="454"/>
            <ac:picMk id="16" creationId="{415AEC2E-52C3-494E-B6CF-10149CC0509F}"/>
          </ac:picMkLst>
        </pc:picChg>
        <pc:picChg chg="add del mod">
          <ac:chgData name="昆翰 林" userId="fa956a882da18cd3" providerId="LiveId" clId="{8EF244FF-76F5-4D7C-BAAE-FA4E2361F536}" dt="2022-09-11T14:56:23.125" v="1571" actId="478"/>
          <ac:picMkLst>
            <pc:docMk/>
            <pc:sldMk cId="373823557" sldId="454"/>
            <ac:picMk id="41" creationId="{FBA1077E-728B-4D14-8AC3-CE3D3DB1E9E9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26" creationId="{17223B43-BA5C-480D-844E-EED8C7E97C63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27" creationId="{56E2EA11-EE01-476B-984B-95A71433EF1C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28" creationId="{B0299F7A-6E2D-4A88-AD2D-B93E6C4EB4FE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29" creationId="{E01C9009-15E6-40DF-94BB-ED3303CC339E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30" creationId="{564D56A7-4122-46AA-B5E2-5B928628F1ED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31" creationId="{621DC0B5-8FDA-47DA-B881-C4773A1A2C95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32" creationId="{D8518828-9690-46DF-8871-6483049EDB55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33" creationId="{DFBE3629-1237-4ED1-BC02-7B2120F0CBA7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34" creationId="{0FE646BE-872B-4A04-9147-B2C69228EE25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35" creationId="{EFF2ACCA-0AAA-4B8F-BB3D-2EFDCCE1F91C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36" creationId="{EB2B6F72-5C0F-48A7-926F-6F361866AEEF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37" creationId="{8CCB6052-0FE6-4D16-9FB2-184EC58D829A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38" creationId="{8BDE7079-8AF3-4B0D-AA52-29FFCC448565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39" creationId="{71403AEB-2816-43FD-8717-CFC1507E4D88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40" creationId="{D99DB359-EDDB-43D1-AF8C-49D50CB0A0A7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41" creationId="{2B1AB595-1A22-429C-8C4C-58EB72660E07}"/>
          </ac:picMkLst>
        </pc:picChg>
        <pc:picChg chg="add del mod">
          <ac:chgData name="昆翰 林" userId="fa956a882da18cd3" providerId="LiveId" clId="{8EF244FF-76F5-4D7C-BAAE-FA4E2361F536}" dt="2022-09-11T13:25:22.911" v="1"/>
          <ac:picMkLst>
            <pc:docMk/>
            <pc:sldMk cId="373823557" sldId="454"/>
            <ac:picMk id="1042" creationId="{33EBB35C-F53F-4346-A122-2F8C3853B952}"/>
          </ac:picMkLst>
        </pc:picChg>
        <pc:picChg chg="add del mod">
          <ac:chgData name="昆翰 林" userId="fa956a882da18cd3" providerId="LiveId" clId="{8EF244FF-76F5-4D7C-BAAE-FA4E2361F536}" dt="2022-09-11T13:49:56.115" v="333"/>
          <ac:picMkLst>
            <pc:docMk/>
            <pc:sldMk cId="373823557" sldId="454"/>
            <ac:picMk id="1044" creationId="{4AA6C981-FD13-4824-9051-C77083A04FBF}"/>
          </ac:picMkLst>
        </pc:picChg>
        <pc:cxnChg chg="add del">
          <ac:chgData name="昆翰 林" userId="fa956a882da18cd3" providerId="LiveId" clId="{8EF244FF-76F5-4D7C-BAAE-FA4E2361F536}" dt="2022-09-11T13:42:26.445" v="227" actId="11529"/>
          <ac:cxnSpMkLst>
            <pc:docMk/>
            <pc:sldMk cId="373823557" sldId="454"/>
            <ac:cxnSpMk id="18" creationId="{C50112BE-1F5D-4EE6-988D-F3E56A1D6F86}"/>
          </ac:cxnSpMkLst>
        </pc:cxnChg>
        <pc:cxnChg chg="add mod">
          <ac:chgData name="昆翰 林" userId="fa956a882da18cd3" providerId="LiveId" clId="{8EF244FF-76F5-4D7C-BAAE-FA4E2361F536}" dt="2022-09-11T13:46:15.343" v="277" actId="164"/>
          <ac:cxnSpMkLst>
            <pc:docMk/>
            <pc:sldMk cId="373823557" sldId="454"/>
            <ac:cxnSpMk id="20" creationId="{D8DF4F4B-C752-4543-B3B6-DA3F660E2AAA}"/>
          </ac:cxnSpMkLst>
        </pc:cxnChg>
        <pc:cxnChg chg="add mod">
          <ac:chgData name="昆翰 林" userId="fa956a882da18cd3" providerId="LiveId" clId="{8EF244FF-76F5-4D7C-BAAE-FA4E2361F536}" dt="2022-09-11T13:46:15.343" v="277" actId="164"/>
          <ac:cxnSpMkLst>
            <pc:docMk/>
            <pc:sldMk cId="373823557" sldId="454"/>
            <ac:cxnSpMk id="43" creationId="{847C6676-FB0A-485A-BFFE-E997F2A83793}"/>
          </ac:cxnSpMkLst>
        </pc:cxnChg>
        <pc:cxnChg chg="add mod">
          <ac:chgData name="昆翰 林" userId="fa956a882da18cd3" providerId="LiveId" clId="{8EF244FF-76F5-4D7C-BAAE-FA4E2361F536}" dt="2022-09-11T13:46:15.343" v="277" actId="164"/>
          <ac:cxnSpMkLst>
            <pc:docMk/>
            <pc:sldMk cId="373823557" sldId="454"/>
            <ac:cxnSpMk id="46" creationId="{1C54638C-FAAF-4225-8B8C-3DA7EE7EBEAE}"/>
          </ac:cxnSpMkLst>
        </pc:cxnChg>
        <pc:cxnChg chg="add mod">
          <ac:chgData name="昆翰 林" userId="fa956a882da18cd3" providerId="LiveId" clId="{8EF244FF-76F5-4D7C-BAAE-FA4E2361F536}" dt="2022-09-11T13:46:15.343" v="277" actId="164"/>
          <ac:cxnSpMkLst>
            <pc:docMk/>
            <pc:sldMk cId="373823557" sldId="454"/>
            <ac:cxnSpMk id="50" creationId="{6AF3D5BD-3BDA-4337-BD25-1409FB1B28C8}"/>
          </ac:cxnSpMkLst>
        </pc:cxnChg>
      </pc:sldChg>
      <pc:sldChg chg="addSp modSp add mod">
        <pc:chgData name="昆翰 林" userId="fa956a882da18cd3" providerId="LiveId" clId="{8EF244FF-76F5-4D7C-BAAE-FA4E2361F536}" dt="2022-09-11T14:50:26.409" v="1536"/>
        <pc:sldMkLst>
          <pc:docMk/>
          <pc:sldMk cId="3045498323" sldId="455"/>
        </pc:sldMkLst>
        <pc:spChg chg="add mod">
          <ac:chgData name="昆翰 林" userId="fa956a882da18cd3" providerId="LiveId" clId="{8EF244FF-76F5-4D7C-BAAE-FA4E2361F536}" dt="2022-09-11T14:50:26.409" v="1536"/>
          <ac:spMkLst>
            <pc:docMk/>
            <pc:sldMk cId="3045498323" sldId="455"/>
            <ac:spMk id="9" creationId="{019BBC9B-7A9A-4E95-A2AC-B6C7C960BBC8}"/>
          </ac:spMkLst>
        </pc:spChg>
        <pc:spChg chg="mod">
          <ac:chgData name="昆翰 林" userId="fa956a882da18cd3" providerId="LiveId" clId="{8EF244FF-76F5-4D7C-BAAE-FA4E2361F536}" dt="2022-09-11T14:47:40.573" v="1471" actId="20577"/>
          <ac:spMkLst>
            <pc:docMk/>
            <pc:sldMk cId="3045498323" sldId="455"/>
            <ac:spMk id="28" creationId="{F6016AE2-E2E5-4255-9B8E-97ECBA529146}"/>
          </ac:spMkLst>
        </pc:spChg>
      </pc:sldChg>
      <pc:sldChg chg="addSp delSp modSp add mod">
        <pc:chgData name="昆翰 林" userId="fa956a882da18cd3" providerId="LiveId" clId="{8EF244FF-76F5-4D7C-BAAE-FA4E2361F536}" dt="2022-09-11T14:50:28.278" v="1537"/>
        <pc:sldMkLst>
          <pc:docMk/>
          <pc:sldMk cId="1662951163" sldId="456"/>
        </pc:sldMkLst>
        <pc:spChg chg="add del">
          <ac:chgData name="昆翰 林" userId="fa956a882da18cd3" providerId="LiveId" clId="{8EF244FF-76F5-4D7C-BAAE-FA4E2361F536}" dt="2022-09-11T14:12:15.053" v="623"/>
          <ac:spMkLst>
            <pc:docMk/>
            <pc:sldMk cId="1662951163" sldId="456"/>
            <ac:spMk id="2" creationId="{D663F747-D758-4237-B08B-527EAB7196BC}"/>
          </ac:spMkLst>
        </pc:spChg>
        <pc:spChg chg="add del">
          <ac:chgData name="昆翰 林" userId="fa956a882da18cd3" providerId="LiveId" clId="{8EF244FF-76F5-4D7C-BAAE-FA4E2361F536}" dt="2022-09-11T14:12:17.854" v="626"/>
          <ac:spMkLst>
            <pc:docMk/>
            <pc:sldMk cId="1662951163" sldId="456"/>
            <ac:spMk id="3" creationId="{EF0732BD-ECE4-4014-85E3-3486C51F096F}"/>
          </ac:spMkLst>
        </pc:spChg>
        <pc:spChg chg="del">
          <ac:chgData name="昆翰 林" userId="fa956a882da18cd3" providerId="LiveId" clId="{8EF244FF-76F5-4D7C-BAAE-FA4E2361F536}" dt="2022-09-11T14:12:43.087" v="634" actId="478"/>
          <ac:spMkLst>
            <pc:docMk/>
            <pc:sldMk cId="1662951163" sldId="456"/>
            <ac:spMk id="9" creationId="{F732F1C5-8D97-4F5C-A62E-3433249E34DC}"/>
          </ac:spMkLst>
        </pc:spChg>
        <pc:spChg chg="mod">
          <ac:chgData name="昆翰 林" userId="fa956a882da18cd3" providerId="LiveId" clId="{8EF244FF-76F5-4D7C-BAAE-FA4E2361F536}" dt="2022-09-11T14:40:03.831" v="1372"/>
          <ac:spMkLst>
            <pc:docMk/>
            <pc:sldMk cId="1662951163" sldId="456"/>
            <ac:spMk id="28" creationId="{F6016AE2-E2E5-4255-9B8E-97ECBA529146}"/>
          </ac:spMkLst>
        </pc:spChg>
        <pc:spChg chg="add del mod">
          <ac:chgData name="昆翰 林" userId="fa956a882da18cd3" providerId="LiveId" clId="{8EF244FF-76F5-4D7C-BAAE-FA4E2361F536}" dt="2022-09-11T14:16:29.060" v="647"/>
          <ac:spMkLst>
            <pc:docMk/>
            <pc:sldMk cId="1662951163" sldId="456"/>
            <ac:spMk id="29" creationId="{01B0CC79-E463-4CAD-B05B-7D1E12E3D80C}"/>
          </ac:spMkLst>
        </pc:spChg>
        <pc:spChg chg="add mod">
          <ac:chgData name="昆翰 林" userId="fa956a882da18cd3" providerId="LiveId" clId="{8EF244FF-76F5-4D7C-BAAE-FA4E2361F536}" dt="2022-09-11T14:21:44.173" v="881" actId="1076"/>
          <ac:spMkLst>
            <pc:docMk/>
            <pc:sldMk cId="1662951163" sldId="456"/>
            <ac:spMk id="30" creationId="{AF65867D-D2B2-4676-8418-8377DE4EB464}"/>
          </ac:spMkLst>
        </pc:spChg>
        <pc:spChg chg="add mod">
          <ac:chgData name="昆翰 林" userId="fa956a882da18cd3" providerId="LiveId" clId="{8EF244FF-76F5-4D7C-BAAE-FA4E2361F536}" dt="2022-09-11T14:50:28.278" v="1537"/>
          <ac:spMkLst>
            <pc:docMk/>
            <pc:sldMk cId="1662951163" sldId="456"/>
            <ac:spMk id="31" creationId="{CA21F02F-FA65-4774-8C57-BE1FED535ED8}"/>
          </ac:spMkLst>
        </pc:spChg>
        <pc:spChg chg="del">
          <ac:chgData name="昆翰 林" userId="fa956a882da18cd3" providerId="LiveId" clId="{8EF244FF-76F5-4D7C-BAAE-FA4E2361F536}" dt="2022-09-11T14:12:43.087" v="634" actId="478"/>
          <ac:spMkLst>
            <pc:docMk/>
            <pc:sldMk cId="1662951163" sldId="456"/>
            <ac:spMk id="33" creationId="{8CD84775-1E42-41E0-A33A-338C6739C5AC}"/>
          </ac:spMkLst>
        </pc:spChg>
        <pc:spChg chg="del">
          <ac:chgData name="昆翰 林" userId="fa956a882da18cd3" providerId="LiveId" clId="{8EF244FF-76F5-4D7C-BAAE-FA4E2361F536}" dt="2022-09-11T14:12:43.087" v="634" actId="478"/>
          <ac:spMkLst>
            <pc:docMk/>
            <pc:sldMk cId="1662951163" sldId="456"/>
            <ac:spMk id="34" creationId="{7FD9BFE6-4CA6-4531-96FD-901828658984}"/>
          </ac:spMkLst>
        </pc:spChg>
        <pc:spChg chg="del">
          <ac:chgData name="昆翰 林" userId="fa956a882da18cd3" providerId="LiveId" clId="{8EF244FF-76F5-4D7C-BAAE-FA4E2361F536}" dt="2022-09-11T14:12:43.087" v="634" actId="478"/>
          <ac:spMkLst>
            <pc:docMk/>
            <pc:sldMk cId="1662951163" sldId="456"/>
            <ac:spMk id="35" creationId="{8966C5DF-8D24-4092-8BA3-06BF2B834E30}"/>
          </ac:spMkLst>
        </pc:spChg>
        <pc:spChg chg="del">
          <ac:chgData name="昆翰 林" userId="fa956a882da18cd3" providerId="LiveId" clId="{8EF244FF-76F5-4D7C-BAAE-FA4E2361F536}" dt="2022-09-11T14:12:43.087" v="634" actId="478"/>
          <ac:spMkLst>
            <pc:docMk/>
            <pc:sldMk cId="1662951163" sldId="456"/>
            <ac:spMk id="61" creationId="{8E2EAE6B-4E50-47EF-9262-4F4E18CBE4DE}"/>
          </ac:spMkLst>
        </pc:spChg>
        <pc:spChg chg="del">
          <ac:chgData name="昆翰 林" userId="fa956a882da18cd3" providerId="LiveId" clId="{8EF244FF-76F5-4D7C-BAAE-FA4E2361F536}" dt="2022-09-11T14:12:43.087" v="634" actId="478"/>
          <ac:spMkLst>
            <pc:docMk/>
            <pc:sldMk cId="1662951163" sldId="456"/>
            <ac:spMk id="68" creationId="{D77B2306-F134-49B3-A443-E86937DEC21B}"/>
          </ac:spMkLst>
        </pc:spChg>
        <pc:spChg chg="del">
          <ac:chgData name="昆翰 林" userId="fa956a882da18cd3" providerId="LiveId" clId="{8EF244FF-76F5-4D7C-BAAE-FA4E2361F536}" dt="2022-09-11T14:12:43.087" v="634" actId="478"/>
          <ac:spMkLst>
            <pc:docMk/>
            <pc:sldMk cId="1662951163" sldId="456"/>
            <ac:spMk id="69" creationId="{7F537F2A-A89C-47AF-955E-FBB7A9EB0411}"/>
          </ac:spMkLst>
        </pc:spChg>
        <pc:spChg chg="del">
          <ac:chgData name="昆翰 林" userId="fa956a882da18cd3" providerId="LiveId" clId="{8EF244FF-76F5-4D7C-BAAE-FA4E2361F536}" dt="2022-09-11T14:12:43.087" v="634" actId="478"/>
          <ac:spMkLst>
            <pc:docMk/>
            <pc:sldMk cId="1662951163" sldId="456"/>
            <ac:spMk id="70" creationId="{ECE2BD55-6E32-4537-8B1F-2B2026D1AE03}"/>
          </ac:spMkLst>
        </pc:spChg>
        <pc:grpChg chg="del">
          <ac:chgData name="昆翰 林" userId="fa956a882da18cd3" providerId="LiveId" clId="{8EF244FF-76F5-4D7C-BAAE-FA4E2361F536}" dt="2022-09-11T14:12:43.087" v="634" actId="478"/>
          <ac:grpSpMkLst>
            <pc:docMk/>
            <pc:sldMk cId="1662951163" sldId="456"/>
            <ac:grpSpMk id="37" creationId="{323AC5A7-0EC6-47C7-A38C-F0F93EF19816}"/>
          </ac:grpSpMkLst>
        </pc:grpChg>
        <pc:picChg chg="del">
          <ac:chgData name="昆翰 林" userId="fa956a882da18cd3" providerId="LiveId" clId="{8EF244FF-76F5-4D7C-BAAE-FA4E2361F536}" dt="2022-09-11T14:12:43.087" v="634" actId="478"/>
          <ac:picMkLst>
            <pc:docMk/>
            <pc:sldMk cId="1662951163" sldId="456"/>
            <ac:picMk id="41" creationId="{FBA1077E-728B-4D14-8AC3-CE3D3DB1E9E9}"/>
          </ac:picMkLst>
        </pc:picChg>
        <pc:picChg chg="add del">
          <ac:chgData name="昆翰 林" userId="fa956a882da18cd3" providerId="LiveId" clId="{8EF244FF-76F5-4D7C-BAAE-FA4E2361F536}" dt="2022-09-11T14:12:15.053" v="623"/>
          <ac:picMkLst>
            <pc:docMk/>
            <pc:sldMk cId="1662951163" sldId="456"/>
            <ac:picMk id="3074" creationId="{2A0CE617-CE08-47B4-B556-B0F531ACB3A9}"/>
          </ac:picMkLst>
        </pc:picChg>
        <pc:picChg chg="add del">
          <ac:chgData name="昆翰 林" userId="fa956a882da18cd3" providerId="LiveId" clId="{8EF244FF-76F5-4D7C-BAAE-FA4E2361F536}" dt="2022-09-11T14:12:17.854" v="626"/>
          <ac:picMkLst>
            <pc:docMk/>
            <pc:sldMk cId="1662951163" sldId="456"/>
            <ac:picMk id="3076" creationId="{FA5E17BE-25BE-44A0-9CF5-F736B3DCFD23}"/>
          </ac:picMkLst>
        </pc:picChg>
      </pc:sldChg>
      <pc:sldChg chg="addSp delSp modSp add mod">
        <pc:chgData name="昆翰 林" userId="fa956a882da18cd3" providerId="LiveId" clId="{8EF244FF-76F5-4D7C-BAAE-FA4E2361F536}" dt="2022-09-11T14:50:29.739" v="1538"/>
        <pc:sldMkLst>
          <pc:docMk/>
          <pc:sldMk cId="592835582" sldId="457"/>
        </pc:sldMkLst>
        <pc:spChg chg="add del mod">
          <ac:chgData name="昆翰 林" userId="fa956a882da18cd3" providerId="LiveId" clId="{8EF244FF-76F5-4D7C-BAAE-FA4E2361F536}" dt="2022-09-11T14:29:21.260" v="1000" actId="478"/>
          <ac:spMkLst>
            <pc:docMk/>
            <pc:sldMk cId="592835582" sldId="457"/>
            <ac:spMk id="12" creationId="{51733033-DC54-4973-B323-99B15AB859AF}"/>
          </ac:spMkLst>
        </pc:spChg>
        <pc:spChg chg="add del">
          <ac:chgData name="昆翰 林" userId="fa956a882da18cd3" providerId="LiveId" clId="{8EF244FF-76F5-4D7C-BAAE-FA4E2361F536}" dt="2022-09-11T14:30:32.326" v="1070" actId="22"/>
          <ac:spMkLst>
            <pc:docMk/>
            <pc:sldMk cId="592835582" sldId="457"/>
            <ac:spMk id="14" creationId="{C86730C0-EF96-4670-B274-A41F6C11EA79}"/>
          </ac:spMkLst>
        </pc:spChg>
        <pc:spChg chg="add mod">
          <ac:chgData name="昆翰 林" userId="fa956a882da18cd3" providerId="LiveId" clId="{8EF244FF-76F5-4D7C-BAAE-FA4E2361F536}" dt="2022-09-11T14:40:46.287" v="1381" actId="1076"/>
          <ac:spMkLst>
            <pc:docMk/>
            <pc:sldMk cId="592835582" sldId="457"/>
            <ac:spMk id="16" creationId="{34A0C33C-2DE0-4E70-807D-80FF39D5E8F9}"/>
          </ac:spMkLst>
        </pc:spChg>
        <pc:spChg chg="add del">
          <ac:chgData name="昆翰 林" userId="fa956a882da18cd3" providerId="LiveId" clId="{8EF244FF-76F5-4D7C-BAAE-FA4E2361F536}" dt="2022-09-11T14:40:42.134" v="1378" actId="22"/>
          <ac:spMkLst>
            <pc:docMk/>
            <pc:sldMk cId="592835582" sldId="457"/>
            <ac:spMk id="17" creationId="{75690BB6-3CA6-42D6-B52B-12471D360FF2}"/>
          </ac:spMkLst>
        </pc:spChg>
        <pc:spChg chg="add mod">
          <ac:chgData name="昆翰 林" userId="fa956a882da18cd3" providerId="LiveId" clId="{8EF244FF-76F5-4D7C-BAAE-FA4E2361F536}" dt="2022-09-11T14:42:53.343" v="1433" actId="1035"/>
          <ac:spMkLst>
            <pc:docMk/>
            <pc:sldMk cId="592835582" sldId="457"/>
            <ac:spMk id="19" creationId="{A698BCA8-8499-4397-968C-A6EB3F6C65FA}"/>
          </ac:spMkLst>
        </pc:spChg>
        <pc:spChg chg="add mod">
          <ac:chgData name="昆翰 林" userId="fa956a882da18cd3" providerId="LiveId" clId="{8EF244FF-76F5-4D7C-BAAE-FA4E2361F536}" dt="2022-09-11T14:42:44.242" v="1427" actId="1076"/>
          <ac:spMkLst>
            <pc:docMk/>
            <pc:sldMk cId="592835582" sldId="457"/>
            <ac:spMk id="20" creationId="{52EFC40E-F0C3-4C7F-AE30-36578B43FFFB}"/>
          </ac:spMkLst>
        </pc:spChg>
        <pc:spChg chg="add mod">
          <ac:chgData name="昆翰 林" userId="fa956a882da18cd3" providerId="LiveId" clId="{8EF244FF-76F5-4D7C-BAAE-FA4E2361F536}" dt="2022-09-11T14:50:29.739" v="1538"/>
          <ac:spMkLst>
            <pc:docMk/>
            <pc:sldMk cId="592835582" sldId="457"/>
            <ac:spMk id="21" creationId="{C607E8E1-F0B0-4927-8F70-79FA20F6A792}"/>
          </ac:spMkLst>
        </pc:spChg>
        <pc:spChg chg="mod">
          <ac:chgData name="昆翰 林" userId="fa956a882da18cd3" providerId="LiveId" clId="{8EF244FF-76F5-4D7C-BAAE-FA4E2361F536}" dt="2022-09-11T14:39:02.214" v="1347" actId="20577"/>
          <ac:spMkLst>
            <pc:docMk/>
            <pc:sldMk cId="592835582" sldId="457"/>
            <ac:spMk id="28" creationId="{F6016AE2-E2E5-4255-9B8E-97ECBA529146}"/>
          </ac:spMkLst>
        </pc:spChg>
        <pc:spChg chg="mod">
          <ac:chgData name="昆翰 林" userId="fa956a882da18cd3" providerId="LiveId" clId="{8EF244FF-76F5-4D7C-BAAE-FA4E2361F536}" dt="2022-09-11T14:48:27.282" v="1472" actId="1076"/>
          <ac:spMkLst>
            <pc:docMk/>
            <pc:sldMk cId="592835582" sldId="457"/>
            <ac:spMk id="30" creationId="{AF65867D-D2B2-4676-8418-8377DE4EB464}"/>
          </ac:spMkLst>
        </pc:spChg>
        <pc:grpChg chg="mod">
          <ac:chgData name="昆翰 林" userId="fa956a882da18cd3" providerId="LiveId" clId="{8EF244FF-76F5-4D7C-BAAE-FA4E2361F536}" dt="2022-09-11T14:38:49.400" v="1341" actId="1076"/>
          <ac:grpSpMkLst>
            <pc:docMk/>
            <pc:sldMk cId="592835582" sldId="457"/>
            <ac:grpSpMk id="7" creationId="{60743E23-FDF8-B144-A1A4-64B16EC227A2}"/>
          </ac:grpSpMkLst>
        </pc:grpChg>
        <pc:picChg chg="add del mod">
          <ac:chgData name="昆翰 林" userId="fa956a882da18cd3" providerId="LiveId" clId="{8EF244FF-76F5-4D7C-BAAE-FA4E2361F536}" dt="2022-09-11T14:27:08.853" v="987" actId="478"/>
          <ac:picMkLst>
            <pc:docMk/>
            <pc:sldMk cId="592835582" sldId="457"/>
            <ac:picMk id="3" creationId="{6DA24421-A916-4015-B380-D9A23D40F56C}"/>
          </ac:picMkLst>
        </pc:picChg>
      </pc:sldChg>
      <pc:sldChg chg="addSp delSp modSp add mod">
        <pc:chgData name="昆翰 林" userId="fa956a882da18cd3" providerId="LiveId" clId="{8EF244FF-76F5-4D7C-BAAE-FA4E2361F536}" dt="2022-09-11T14:50:30.933" v="1539"/>
        <pc:sldMkLst>
          <pc:docMk/>
          <pc:sldMk cId="3419329008" sldId="458"/>
        </pc:sldMkLst>
        <pc:spChg chg="del">
          <ac:chgData name="昆翰 林" userId="fa956a882da18cd3" providerId="LiveId" clId="{8EF244FF-76F5-4D7C-BAAE-FA4E2361F536}" dt="2022-09-11T14:44:48.578" v="1439" actId="478"/>
          <ac:spMkLst>
            <pc:docMk/>
            <pc:sldMk cId="3419329008" sldId="458"/>
            <ac:spMk id="16" creationId="{34A0C33C-2DE0-4E70-807D-80FF39D5E8F9}"/>
          </ac:spMkLst>
        </pc:spChg>
        <pc:spChg chg="add mod">
          <ac:chgData name="昆翰 林" userId="fa956a882da18cd3" providerId="LiveId" clId="{8EF244FF-76F5-4D7C-BAAE-FA4E2361F536}" dt="2022-09-11T14:47:08.534" v="1469" actId="1076"/>
          <ac:spMkLst>
            <pc:docMk/>
            <pc:sldMk cId="3419329008" sldId="458"/>
            <ac:spMk id="17" creationId="{B27BC19E-509D-45A2-949A-CFF990420CD3}"/>
          </ac:spMkLst>
        </pc:spChg>
        <pc:spChg chg="add mod">
          <ac:chgData name="昆翰 林" userId="fa956a882da18cd3" providerId="LiveId" clId="{8EF244FF-76F5-4D7C-BAAE-FA4E2361F536}" dt="2022-09-11T14:50:30.933" v="1539"/>
          <ac:spMkLst>
            <pc:docMk/>
            <pc:sldMk cId="3419329008" sldId="458"/>
            <ac:spMk id="18" creationId="{2532C3C4-D5A0-425B-902B-646A4B9F95E0}"/>
          </ac:spMkLst>
        </pc:spChg>
        <pc:spChg chg="del">
          <ac:chgData name="昆翰 林" userId="fa956a882da18cd3" providerId="LiveId" clId="{8EF244FF-76F5-4D7C-BAAE-FA4E2361F536}" dt="2022-09-11T14:44:55.740" v="1443" actId="478"/>
          <ac:spMkLst>
            <pc:docMk/>
            <pc:sldMk cId="3419329008" sldId="458"/>
            <ac:spMk id="19" creationId="{A698BCA8-8499-4397-968C-A6EB3F6C65FA}"/>
          </ac:spMkLst>
        </pc:spChg>
        <pc:spChg chg="del">
          <ac:chgData name="昆翰 林" userId="fa956a882da18cd3" providerId="LiveId" clId="{8EF244FF-76F5-4D7C-BAAE-FA4E2361F536}" dt="2022-09-11T14:44:55.740" v="1443" actId="478"/>
          <ac:spMkLst>
            <pc:docMk/>
            <pc:sldMk cId="3419329008" sldId="458"/>
            <ac:spMk id="20" creationId="{52EFC40E-F0C3-4C7F-AE30-36578B43FFFB}"/>
          </ac:spMkLst>
        </pc:spChg>
        <pc:spChg chg="mod">
          <ac:chgData name="昆翰 林" userId="fa956a882da18cd3" providerId="LiveId" clId="{8EF244FF-76F5-4D7C-BAAE-FA4E2361F536}" dt="2022-09-11T14:47:08.534" v="1469" actId="1076"/>
          <ac:spMkLst>
            <pc:docMk/>
            <pc:sldMk cId="3419329008" sldId="458"/>
            <ac:spMk id="28" creationId="{F6016AE2-E2E5-4255-9B8E-97ECBA529146}"/>
          </ac:spMkLst>
        </pc:spChg>
        <pc:spChg chg="del mod">
          <ac:chgData name="昆翰 林" userId="fa956a882da18cd3" providerId="LiveId" clId="{8EF244FF-76F5-4D7C-BAAE-FA4E2361F536}" dt="2022-09-11T14:45:25.557" v="1450" actId="478"/>
          <ac:spMkLst>
            <pc:docMk/>
            <pc:sldMk cId="3419329008" sldId="458"/>
            <ac:spMk id="30" creationId="{AF65867D-D2B2-4676-8418-8377DE4EB464}"/>
          </ac:spMkLst>
        </pc:spChg>
        <pc:picChg chg="add del mod">
          <ac:chgData name="昆翰 林" userId="fa956a882da18cd3" providerId="LiveId" clId="{8EF244FF-76F5-4D7C-BAAE-FA4E2361F536}" dt="2022-09-11T14:46:20.720" v="1468" actId="478"/>
          <ac:picMkLst>
            <pc:docMk/>
            <pc:sldMk cId="3419329008" sldId="458"/>
            <ac:picMk id="3" creationId="{9CA3B6FC-D7EA-4A57-AEF3-15193B8ECFCA}"/>
          </ac:picMkLst>
        </pc:picChg>
      </pc:sldChg>
      <pc:sldChg chg="add">
        <pc:chgData name="昆翰 林" userId="fa956a882da18cd3" providerId="LiveId" clId="{8EF244FF-76F5-4D7C-BAAE-FA4E2361F536}" dt="2022-09-11T14:56:08.443" v="1540"/>
        <pc:sldMkLst>
          <pc:docMk/>
          <pc:sldMk cId="214219055" sldId="459"/>
        </pc:sldMkLst>
      </pc:sldChg>
    </pc:docChg>
  </pc:docChgLst>
  <pc:docChgLst>
    <pc:chgData name="昆翰 林" userId="fa956a882da18cd3" providerId="LiveId" clId="{B7896B66-2F52-4091-9139-ED1B5A65D7C8}"/>
    <pc:docChg chg="undo custSel addSld delSld modSld">
      <pc:chgData name="昆翰 林" userId="fa956a882da18cd3" providerId="LiveId" clId="{B7896B66-2F52-4091-9139-ED1B5A65D7C8}" dt="2022-10-04T13:02:30.993" v="1166" actId="20577"/>
      <pc:docMkLst>
        <pc:docMk/>
      </pc:docMkLst>
      <pc:sldChg chg="modSp mod">
        <pc:chgData name="昆翰 林" userId="fa956a882da18cd3" providerId="LiveId" clId="{B7896B66-2F52-4091-9139-ED1B5A65D7C8}" dt="2022-10-04T02:41:10.198" v="6" actId="20577"/>
        <pc:sldMkLst>
          <pc:docMk/>
          <pc:sldMk cId="2875238565" sldId="285"/>
        </pc:sldMkLst>
        <pc:spChg chg="mod">
          <ac:chgData name="昆翰 林" userId="fa956a882da18cd3" providerId="LiveId" clId="{B7896B66-2F52-4091-9139-ED1B5A65D7C8}" dt="2022-10-04T02:41:10.198" v="6" actId="20577"/>
          <ac:spMkLst>
            <pc:docMk/>
            <pc:sldMk cId="2875238565" sldId="285"/>
            <ac:spMk id="10" creationId="{4D3EE8FC-BDCE-BC42-9F07-F3E168D4B6F8}"/>
          </ac:spMkLst>
        </pc:spChg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4265372293" sldId="419"/>
        </pc:sldMkLst>
      </pc:sldChg>
      <pc:sldChg chg="addSp delSp modSp mod">
        <pc:chgData name="昆翰 林" userId="fa956a882da18cd3" providerId="LiveId" clId="{B7896B66-2F52-4091-9139-ED1B5A65D7C8}" dt="2022-10-04T02:42:03.463" v="25" actId="207"/>
        <pc:sldMkLst>
          <pc:docMk/>
          <pc:sldMk cId="336149703" sldId="512"/>
        </pc:sldMkLst>
        <pc:spChg chg="add mod">
          <ac:chgData name="昆翰 林" userId="fa956a882da18cd3" providerId="LiveId" clId="{B7896B66-2F52-4091-9139-ED1B5A65D7C8}" dt="2022-10-04T02:41:58.260" v="24"/>
          <ac:spMkLst>
            <pc:docMk/>
            <pc:sldMk cId="336149703" sldId="512"/>
            <ac:spMk id="2" creationId="{8282B98C-4142-BB78-0D50-CB319851427A}"/>
          </ac:spMkLst>
        </pc:spChg>
        <pc:spChg chg="add mod">
          <ac:chgData name="昆翰 林" userId="fa956a882da18cd3" providerId="LiveId" clId="{B7896B66-2F52-4091-9139-ED1B5A65D7C8}" dt="2022-10-04T02:42:03.463" v="25" actId="207"/>
          <ac:spMkLst>
            <pc:docMk/>
            <pc:sldMk cId="336149703" sldId="512"/>
            <ac:spMk id="3" creationId="{A9BEE4C6-A4D6-AE1D-0379-C0A571FF9DE3}"/>
          </ac:spMkLst>
        </pc:spChg>
        <pc:spChg chg="add mod">
          <ac:chgData name="昆翰 林" userId="fa956a882da18cd3" providerId="LiveId" clId="{B7896B66-2F52-4091-9139-ED1B5A65D7C8}" dt="2022-10-04T02:41:58.260" v="24"/>
          <ac:spMkLst>
            <pc:docMk/>
            <pc:sldMk cId="336149703" sldId="512"/>
            <ac:spMk id="6" creationId="{8E9E5089-F6DE-3E54-E422-7C87388D1E8C}"/>
          </ac:spMkLst>
        </pc:spChg>
        <pc:spChg chg="add mod">
          <ac:chgData name="昆翰 林" userId="fa956a882da18cd3" providerId="LiveId" clId="{B7896B66-2F52-4091-9139-ED1B5A65D7C8}" dt="2022-10-04T02:41:58.260" v="24"/>
          <ac:spMkLst>
            <pc:docMk/>
            <pc:sldMk cId="336149703" sldId="512"/>
            <ac:spMk id="9" creationId="{2163FAB7-E7D0-F74C-A2EA-CDCCA0287A82}"/>
          </ac:spMkLst>
        </pc:spChg>
        <pc:spChg chg="mod">
          <ac:chgData name="昆翰 林" userId="fa956a882da18cd3" providerId="LiveId" clId="{B7896B66-2F52-4091-9139-ED1B5A65D7C8}" dt="2022-10-04T02:41:47.320" v="15"/>
          <ac:spMkLst>
            <pc:docMk/>
            <pc:sldMk cId="336149703" sldId="512"/>
            <ac:spMk id="11" creationId="{2D5497F1-4D8F-4C4D-A4A3-29DEBA832C37}"/>
          </ac:spMkLst>
        </pc:spChg>
        <pc:spChg chg="del">
          <ac:chgData name="昆翰 林" userId="fa956a882da18cd3" providerId="LiveId" clId="{B7896B66-2F52-4091-9139-ED1B5A65D7C8}" dt="2022-10-04T02:41:37.035" v="10" actId="478"/>
          <ac:spMkLst>
            <pc:docMk/>
            <pc:sldMk cId="336149703" sldId="512"/>
            <ac:spMk id="18" creationId="{6597EC38-2613-775B-79BD-46081CDC003C}"/>
          </ac:spMkLst>
        </pc:spChg>
        <pc:spChg chg="del">
          <ac:chgData name="昆翰 林" userId="fa956a882da18cd3" providerId="LiveId" clId="{B7896B66-2F52-4091-9139-ED1B5A65D7C8}" dt="2022-10-04T02:41:37.035" v="10" actId="478"/>
          <ac:spMkLst>
            <pc:docMk/>
            <pc:sldMk cId="336149703" sldId="512"/>
            <ac:spMk id="20" creationId="{B9BA6A52-6820-ED1E-A554-02A8C0D9A77B}"/>
          </ac:spMkLst>
        </pc:spChg>
        <pc:spChg chg="del">
          <ac:chgData name="昆翰 林" userId="fa956a882da18cd3" providerId="LiveId" clId="{B7896B66-2F52-4091-9139-ED1B5A65D7C8}" dt="2022-10-04T02:41:37.035" v="10" actId="478"/>
          <ac:spMkLst>
            <pc:docMk/>
            <pc:sldMk cId="336149703" sldId="512"/>
            <ac:spMk id="23" creationId="{D0836D74-F9E5-D9D4-5319-CB47AC609ABF}"/>
          </ac:spMkLst>
        </pc:spChg>
        <pc:picChg chg="del">
          <ac:chgData name="昆翰 林" userId="fa956a882da18cd3" providerId="LiveId" clId="{B7896B66-2F52-4091-9139-ED1B5A65D7C8}" dt="2022-10-04T02:41:37.035" v="10" actId="478"/>
          <ac:picMkLst>
            <pc:docMk/>
            <pc:sldMk cId="336149703" sldId="512"/>
            <ac:picMk id="1026" creationId="{F7E20396-2BFD-ADC0-3D2C-02DB9864A543}"/>
          </ac:picMkLst>
        </pc:picChg>
        <pc:picChg chg="del">
          <ac:chgData name="昆翰 林" userId="fa956a882da18cd3" providerId="LiveId" clId="{B7896B66-2F52-4091-9139-ED1B5A65D7C8}" dt="2022-10-04T02:41:37.035" v="10" actId="478"/>
          <ac:picMkLst>
            <pc:docMk/>
            <pc:sldMk cId="336149703" sldId="512"/>
            <ac:picMk id="1030" creationId="{B3F0C55C-F8B6-B4ED-03DB-FD2269E9F869}"/>
          </ac:picMkLst>
        </pc:picChg>
      </pc:sldChg>
      <pc:sldChg chg="add del">
        <pc:chgData name="昆翰 林" userId="fa956a882da18cd3" providerId="LiveId" clId="{B7896B66-2F52-4091-9139-ED1B5A65D7C8}" dt="2022-10-04T02:41:31.442" v="9" actId="47"/>
        <pc:sldMkLst>
          <pc:docMk/>
          <pc:sldMk cId="1125993370" sldId="513"/>
        </pc:sldMkLst>
      </pc:sldChg>
      <pc:sldChg chg="addSp modSp add">
        <pc:chgData name="昆翰 林" userId="fa956a882da18cd3" providerId="LiveId" clId="{B7896B66-2F52-4091-9139-ED1B5A65D7C8}" dt="2022-10-04T02:42:40.698" v="26"/>
        <pc:sldMkLst>
          <pc:docMk/>
          <pc:sldMk cId="2606725659" sldId="513"/>
        </pc:sldMkLst>
        <pc:spChg chg="add mod">
          <ac:chgData name="昆翰 林" userId="fa956a882da18cd3" providerId="LiveId" clId="{B7896B66-2F52-4091-9139-ED1B5A65D7C8}" dt="2022-10-04T02:42:40.698" v="26"/>
          <ac:spMkLst>
            <pc:docMk/>
            <pc:sldMk cId="2606725659" sldId="513"/>
            <ac:spMk id="2" creationId="{1E271F10-4ECF-3210-A7BE-1B348DDF7A2F}"/>
          </ac:spMkLst>
        </pc:spChg>
      </pc:sldChg>
      <pc:sldChg chg="addSp modSp add mod">
        <pc:chgData name="昆翰 林" userId="fa956a882da18cd3" providerId="LiveId" clId="{B7896B66-2F52-4091-9139-ED1B5A65D7C8}" dt="2022-10-04T02:43:44.732" v="28"/>
        <pc:sldMkLst>
          <pc:docMk/>
          <pc:sldMk cId="2668015085" sldId="514"/>
        </pc:sldMkLst>
        <pc:spChg chg="add mod">
          <ac:chgData name="昆翰 林" userId="fa956a882da18cd3" providerId="LiveId" clId="{B7896B66-2F52-4091-9139-ED1B5A65D7C8}" dt="2022-10-04T02:43:44.732" v="28"/>
          <ac:spMkLst>
            <pc:docMk/>
            <pc:sldMk cId="2668015085" sldId="514"/>
            <ac:spMk id="2" creationId="{DDA3F706-EA85-8D2A-91ED-BE4C77113908}"/>
          </ac:spMkLst>
        </pc:spChg>
        <pc:spChg chg="mod">
          <ac:chgData name="昆翰 林" userId="fa956a882da18cd3" providerId="LiveId" clId="{B7896B66-2F52-4091-9139-ED1B5A65D7C8}" dt="2022-10-04T02:43:44.732" v="28"/>
          <ac:spMkLst>
            <pc:docMk/>
            <pc:sldMk cId="2668015085" sldId="514"/>
            <ac:spMk id="6" creationId="{3B004AF2-6674-FD86-520B-13879FB43685}"/>
          </ac:spMkLst>
        </pc:spChg>
        <pc:spChg chg="mod">
          <ac:chgData name="昆翰 林" userId="fa956a882da18cd3" providerId="LiveId" clId="{B7896B66-2F52-4091-9139-ED1B5A65D7C8}" dt="2022-10-04T02:43:44.732" v="28"/>
          <ac:spMkLst>
            <pc:docMk/>
            <pc:sldMk cId="2668015085" sldId="514"/>
            <ac:spMk id="9" creationId="{4DB8505B-656A-84E6-4199-F77990CDAD74}"/>
          </ac:spMkLst>
        </pc:spChg>
        <pc:spChg chg="mod">
          <ac:chgData name="昆翰 林" userId="fa956a882da18cd3" providerId="LiveId" clId="{B7896B66-2F52-4091-9139-ED1B5A65D7C8}" dt="2022-10-04T02:43:44.732" v="28"/>
          <ac:spMkLst>
            <pc:docMk/>
            <pc:sldMk cId="2668015085" sldId="514"/>
            <ac:spMk id="10" creationId="{E2183A61-FD9D-0A85-546D-29FC2566E466}"/>
          </ac:spMkLst>
        </pc:spChg>
        <pc:spChg chg="mod">
          <ac:chgData name="昆翰 林" userId="fa956a882da18cd3" providerId="LiveId" clId="{B7896B66-2F52-4091-9139-ED1B5A65D7C8}" dt="2022-10-04T02:43:38.429" v="27"/>
          <ac:spMkLst>
            <pc:docMk/>
            <pc:sldMk cId="2668015085" sldId="514"/>
            <ac:spMk id="11" creationId="{2D5497F1-4D8F-4C4D-A4A3-29DEBA832C37}"/>
          </ac:spMkLst>
        </pc:spChg>
        <pc:spChg chg="mod">
          <ac:chgData name="昆翰 林" userId="fa956a882da18cd3" providerId="LiveId" clId="{B7896B66-2F52-4091-9139-ED1B5A65D7C8}" dt="2022-10-04T02:43:44.732" v="28"/>
          <ac:spMkLst>
            <pc:docMk/>
            <pc:sldMk cId="2668015085" sldId="514"/>
            <ac:spMk id="12" creationId="{1B0F4AFB-0C2C-4AC8-CE3B-C54C2A6D8FA5}"/>
          </ac:spMkLst>
        </pc:spChg>
        <pc:grpChg chg="add mod">
          <ac:chgData name="昆翰 林" userId="fa956a882da18cd3" providerId="LiveId" clId="{B7896B66-2F52-4091-9139-ED1B5A65D7C8}" dt="2022-10-04T02:43:44.732" v="28"/>
          <ac:grpSpMkLst>
            <pc:docMk/>
            <pc:sldMk cId="2668015085" sldId="514"/>
            <ac:grpSpMk id="3" creationId="{399418FC-D188-4AD3-40EC-9B1CCC3F1456}"/>
          </ac:grpSpMkLst>
        </pc:grpChg>
        <pc:cxnChg chg="mod">
          <ac:chgData name="昆翰 林" userId="fa956a882da18cd3" providerId="LiveId" clId="{B7896B66-2F52-4091-9139-ED1B5A65D7C8}" dt="2022-10-04T02:43:44.732" v="28"/>
          <ac:cxnSpMkLst>
            <pc:docMk/>
            <pc:sldMk cId="2668015085" sldId="514"/>
            <ac:cxnSpMk id="13" creationId="{1889C2FC-935C-311D-F6AC-55909B2BC3AC}"/>
          </ac:cxnSpMkLst>
        </pc:cxnChg>
      </pc:sldChg>
      <pc:sldChg chg="addSp modSp add mod">
        <pc:chgData name="昆翰 林" userId="fa956a882da18cd3" providerId="LiveId" clId="{B7896B66-2F52-4091-9139-ED1B5A65D7C8}" dt="2022-10-04T02:54:01.867" v="183" actId="20577"/>
        <pc:sldMkLst>
          <pc:docMk/>
          <pc:sldMk cId="1570009292" sldId="515"/>
        </pc:sldMkLst>
        <pc:spChg chg="add mod">
          <ac:chgData name="昆翰 林" userId="fa956a882da18cd3" providerId="LiveId" clId="{B7896B66-2F52-4091-9139-ED1B5A65D7C8}" dt="2022-10-04T02:44:04.152" v="30"/>
          <ac:spMkLst>
            <pc:docMk/>
            <pc:sldMk cId="1570009292" sldId="515"/>
            <ac:spMk id="2" creationId="{20C5C65A-0E91-8EA9-DD94-AB53FF37FF92}"/>
          </ac:spMkLst>
        </pc:spChg>
        <pc:spChg chg="add mod">
          <ac:chgData name="昆翰 林" userId="fa956a882da18cd3" providerId="LiveId" clId="{B7896B66-2F52-4091-9139-ED1B5A65D7C8}" dt="2022-10-04T02:53:08.565" v="174" actId="1076"/>
          <ac:spMkLst>
            <pc:docMk/>
            <pc:sldMk cId="1570009292" sldId="515"/>
            <ac:spMk id="3" creationId="{6C9146CB-8A3F-5E51-A71E-988E9B6F5E3C}"/>
          </ac:spMkLst>
        </pc:spChg>
        <pc:spChg chg="mod">
          <ac:chgData name="昆翰 林" userId="fa956a882da18cd3" providerId="LiveId" clId="{B7896B66-2F52-4091-9139-ED1B5A65D7C8}" dt="2022-10-04T02:44:04.152" v="30"/>
          <ac:spMkLst>
            <pc:docMk/>
            <pc:sldMk cId="1570009292" sldId="515"/>
            <ac:spMk id="9" creationId="{A1585295-054F-5376-787F-9EFACC22B82F}"/>
          </ac:spMkLst>
        </pc:spChg>
        <pc:spChg chg="mod">
          <ac:chgData name="昆翰 林" userId="fa956a882da18cd3" providerId="LiveId" clId="{B7896B66-2F52-4091-9139-ED1B5A65D7C8}" dt="2022-10-04T02:44:04.152" v="30"/>
          <ac:spMkLst>
            <pc:docMk/>
            <pc:sldMk cId="1570009292" sldId="515"/>
            <ac:spMk id="10" creationId="{67C848EA-C332-BB3A-959F-7A2089144BBF}"/>
          </ac:spMkLst>
        </pc:spChg>
        <pc:spChg chg="mod">
          <ac:chgData name="昆翰 林" userId="fa956a882da18cd3" providerId="LiveId" clId="{B7896B66-2F52-4091-9139-ED1B5A65D7C8}" dt="2022-10-04T02:54:01.867" v="183" actId="20577"/>
          <ac:spMkLst>
            <pc:docMk/>
            <pc:sldMk cId="1570009292" sldId="515"/>
            <ac:spMk id="11" creationId="{2D5497F1-4D8F-4C4D-A4A3-29DEBA832C37}"/>
          </ac:spMkLst>
        </pc:spChg>
        <pc:spChg chg="mod">
          <ac:chgData name="昆翰 林" userId="fa956a882da18cd3" providerId="LiveId" clId="{B7896B66-2F52-4091-9139-ED1B5A65D7C8}" dt="2022-10-04T02:44:04.152" v="30"/>
          <ac:spMkLst>
            <pc:docMk/>
            <pc:sldMk cId="1570009292" sldId="515"/>
            <ac:spMk id="12" creationId="{F3BB728C-12CF-3A4A-C6B9-BF292FA0A999}"/>
          </ac:spMkLst>
        </pc:spChg>
        <pc:spChg chg="mod">
          <ac:chgData name="昆翰 林" userId="fa956a882da18cd3" providerId="LiveId" clId="{B7896B66-2F52-4091-9139-ED1B5A65D7C8}" dt="2022-10-04T02:44:04.152" v="30"/>
          <ac:spMkLst>
            <pc:docMk/>
            <pc:sldMk cId="1570009292" sldId="515"/>
            <ac:spMk id="13" creationId="{5AA81A4D-0682-5A99-5AAE-5A98370A41B1}"/>
          </ac:spMkLst>
        </pc:spChg>
        <pc:spChg chg="add mod">
          <ac:chgData name="昆翰 林" userId="fa956a882da18cd3" providerId="LiveId" clId="{B7896B66-2F52-4091-9139-ED1B5A65D7C8}" dt="2022-10-04T02:53:10.823" v="175" actId="1076"/>
          <ac:spMkLst>
            <pc:docMk/>
            <pc:sldMk cId="1570009292" sldId="515"/>
            <ac:spMk id="17" creationId="{13EBD9C1-A423-17C5-0D28-242ADFAB4F1D}"/>
          </ac:spMkLst>
        </pc:spChg>
        <pc:grpChg chg="add mod">
          <ac:chgData name="昆翰 林" userId="fa956a882da18cd3" providerId="LiveId" clId="{B7896B66-2F52-4091-9139-ED1B5A65D7C8}" dt="2022-10-04T02:44:04.152" v="30"/>
          <ac:grpSpMkLst>
            <pc:docMk/>
            <pc:sldMk cId="1570009292" sldId="515"/>
            <ac:grpSpMk id="6" creationId="{9F8C323D-8680-88C0-BCE1-14469FE160BB}"/>
          </ac:grpSpMkLst>
        </pc:grpChg>
        <pc:cxnChg chg="mod">
          <ac:chgData name="昆翰 林" userId="fa956a882da18cd3" providerId="LiveId" clId="{B7896B66-2F52-4091-9139-ED1B5A65D7C8}" dt="2022-10-04T02:44:04.152" v="30"/>
          <ac:cxnSpMkLst>
            <pc:docMk/>
            <pc:sldMk cId="1570009292" sldId="515"/>
            <ac:cxnSpMk id="14" creationId="{E5969A42-52AA-0228-7B22-B68DC59CF785}"/>
          </ac:cxnSpMkLst>
        </pc:cxnChg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1438930334" sldId="516"/>
        </pc:sldMkLst>
      </pc:sldChg>
      <pc:sldChg chg="addSp modSp add mod">
        <pc:chgData name="昆翰 林" userId="fa956a882da18cd3" providerId="LiveId" clId="{B7896B66-2F52-4091-9139-ED1B5A65D7C8}" dt="2022-10-04T12:14:39.072" v="595" actId="207"/>
        <pc:sldMkLst>
          <pc:docMk/>
          <pc:sldMk cId="1955168591" sldId="516"/>
        </pc:sldMkLst>
        <pc:spChg chg="add mod">
          <ac:chgData name="昆翰 林" userId="fa956a882da18cd3" providerId="LiveId" clId="{B7896B66-2F52-4091-9139-ED1B5A65D7C8}" dt="2022-10-04T12:14:39.072" v="595" actId="207"/>
          <ac:spMkLst>
            <pc:docMk/>
            <pc:sldMk cId="1955168591" sldId="516"/>
            <ac:spMk id="2" creationId="{69803BE8-C50C-B730-1B4D-9D9184D5EFD4}"/>
          </ac:spMkLst>
        </pc:spChg>
        <pc:spChg chg="mod">
          <ac:chgData name="昆翰 林" userId="fa956a882da18cd3" providerId="LiveId" clId="{B7896B66-2F52-4091-9139-ED1B5A65D7C8}" dt="2022-10-04T03:14:30.466" v="190"/>
          <ac:spMkLst>
            <pc:docMk/>
            <pc:sldMk cId="1955168591" sldId="516"/>
            <ac:spMk id="11" creationId="{2D5497F1-4D8F-4C4D-A4A3-29DEBA832C37}"/>
          </ac:spMkLst>
        </pc:spChg>
      </pc:sldChg>
      <pc:sldChg chg="addSp delSp modSp add mod">
        <pc:chgData name="昆翰 林" userId="fa956a882da18cd3" providerId="LiveId" clId="{B7896B66-2F52-4091-9139-ED1B5A65D7C8}" dt="2022-10-04T12:53:10.436" v="941" actId="1076"/>
        <pc:sldMkLst>
          <pc:docMk/>
          <pc:sldMk cId="96040861" sldId="517"/>
        </pc:sldMkLst>
        <pc:spChg chg="add mod">
          <ac:chgData name="昆翰 林" userId="fa956a882da18cd3" providerId="LiveId" clId="{B7896B66-2F52-4091-9139-ED1B5A65D7C8}" dt="2022-10-04T12:51:35.853" v="916" actId="1076"/>
          <ac:spMkLst>
            <pc:docMk/>
            <pc:sldMk cId="96040861" sldId="517"/>
            <ac:spMk id="2" creationId="{96BB1A42-549C-5D38-018B-737E8816F439}"/>
          </ac:spMkLst>
        </pc:spChg>
        <pc:spChg chg="add del">
          <ac:chgData name="昆翰 林" userId="fa956a882da18cd3" providerId="LiveId" clId="{B7896B66-2F52-4091-9139-ED1B5A65D7C8}" dt="2022-10-04T12:51:49.662" v="918" actId="22"/>
          <ac:spMkLst>
            <pc:docMk/>
            <pc:sldMk cId="96040861" sldId="517"/>
            <ac:spMk id="6" creationId="{F7DA6BB0-174F-A86E-5D0B-7CE7DD7858A8}"/>
          </ac:spMkLst>
        </pc:spChg>
        <pc:spChg chg="add mod">
          <ac:chgData name="昆翰 林" userId="fa956a882da18cd3" providerId="LiveId" clId="{B7896B66-2F52-4091-9139-ED1B5A65D7C8}" dt="2022-10-04T12:53:10.436" v="941" actId="1076"/>
          <ac:spMkLst>
            <pc:docMk/>
            <pc:sldMk cId="96040861" sldId="517"/>
            <ac:spMk id="10" creationId="{E8E32E15-4C8C-644F-5D08-38B47B4730D7}"/>
          </ac:spMkLst>
        </pc:spChg>
        <pc:spChg chg="mod">
          <ac:chgData name="昆翰 林" userId="fa956a882da18cd3" providerId="LiveId" clId="{B7896B66-2F52-4091-9139-ED1B5A65D7C8}" dt="2022-10-04T12:15:35.848" v="641" actId="20577"/>
          <ac:spMkLst>
            <pc:docMk/>
            <pc:sldMk cId="96040861" sldId="517"/>
            <ac:spMk id="11" creationId="{2D5497F1-4D8F-4C4D-A4A3-29DEBA832C37}"/>
          </ac:spMkLst>
        </pc:spChg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1141868934" sldId="517"/>
        </pc:sldMkLst>
      </pc:sldChg>
      <pc:sldChg chg="add">
        <pc:chgData name="昆翰 林" userId="fa956a882da18cd3" providerId="LiveId" clId="{B7896B66-2F52-4091-9139-ED1B5A65D7C8}" dt="2022-10-04T02:41:50.740" v="21"/>
        <pc:sldMkLst>
          <pc:docMk/>
          <pc:sldMk cId="1190186512" sldId="518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1485984168" sldId="518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694133000" sldId="519"/>
        </pc:sldMkLst>
      </pc:sldChg>
      <pc:sldChg chg="add">
        <pc:chgData name="昆翰 林" userId="fa956a882da18cd3" providerId="LiveId" clId="{B7896B66-2F52-4091-9139-ED1B5A65D7C8}" dt="2022-10-04T02:41:50.924" v="22"/>
        <pc:sldMkLst>
          <pc:docMk/>
          <pc:sldMk cId="2889269687" sldId="519"/>
        </pc:sldMkLst>
      </pc:sldChg>
      <pc:sldChg chg="add">
        <pc:chgData name="昆翰 林" userId="fa956a882da18cd3" providerId="LiveId" clId="{B7896B66-2F52-4091-9139-ED1B5A65D7C8}" dt="2022-10-04T02:41:51.103" v="23"/>
        <pc:sldMkLst>
          <pc:docMk/>
          <pc:sldMk cId="2422382960" sldId="520"/>
        </pc:sldMkLst>
      </pc:sldChg>
      <pc:sldChg chg="addSp delSp modSp add mod">
        <pc:chgData name="昆翰 林" userId="fa956a882da18cd3" providerId="LiveId" clId="{B7896B66-2F52-4091-9139-ED1B5A65D7C8}" dt="2022-10-04T02:54:04.568" v="184" actId="20577"/>
        <pc:sldMkLst>
          <pc:docMk/>
          <pc:sldMk cId="3228371946" sldId="521"/>
        </pc:sldMkLst>
        <pc:spChg chg="del">
          <ac:chgData name="昆翰 林" userId="fa956a882da18cd3" providerId="LiveId" clId="{B7896B66-2F52-4091-9139-ED1B5A65D7C8}" dt="2022-10-04T02:46:24.347" v="79" actId="478"/>
          <ac:spMkLst>
            <pc:docMk/>
            <pc:sldMk cId="3228371946" sldId="521"/>
            <ac:spMk id="3" creationId="{6C9146CB-8A3F-5E51-A71E-988E9B6F5E3C}"/>
          </ac:spMkLst>
        </pc:spChg>
        <pc:spChg chg="mod">
          <ac:chgData name="昆翰 林" userId="fa956a882da18cd3" providerId="LiveId" clId="{B7896B66-2F52-4091-9139-ED1B5A65D7C8}" dt="2022-10-04T02:54:04.568" v="184" actId="20577"/>
          <ac:spMkLst>
            <pc:docMk/>
            <pc:sldMk cId="3228371946" sldId="521"/>
            <ac:spMk id="11" creationId="{2D5497F1-4D8F-4C4D-A4A3-29DEBA832C37}"/>
          </ac:spMkLst>
        </pc:spChg>
        <pc:spChg chg="add mod">
          <ac:chgData name="昆翰 林" userId="fa956a882da18cd3" providerId="LiveId" clId="{B7896B66-2F52-4091-9139-ED1B5A65D7C8}" dt="2022-10-04T02:53:24.893" v="178" actId="1076"/>
          <ac:spMkLst>
            <pc:docMk/>
            <pc:sldMk cId="3228371946" sldId="521"/>
            <ac:spMk id="16" creationId="{D6AD7B15-3061-F82F-17BA-4B5C73E76C01}"/>
          </ac:spMkLst>
        </pc:spChg>
        <pc:spChg chg="del mod">
          <ac:chgData name="昆翰 林" userId="fa956a882da18cd3" providerId="LiveId" clId="{B7896B66-2F52-4091-9139-ED1B5A65D7C8}" dt="2022-10-04T02:46:26.684" v="81" actId="478"/>
          <ac:spMkLst>
            <pc:docMk/>
            <pc:sldMk cId="3228371946" sldId="521"/>
            <ac:spMk id="17" creationId="{13EBD9C1-A423-17C5-0D28-242ADFAB4F1D}"/>
          </ac:spMkLst>
        </pc:spChg>
        <pc:spChg chg="add mod">
          <ac:chgData name="昆翰 林" userId="fa956a882da18cd3" providerId="LiveId" clId="{B7896B66-2F52-4091-9139-ED1B5A65D7C8}" dt="2022-10-04T02:53:21.697" v="177" actId="404"/>
          <ac:spMkLst>
            <pc:docMk/>
            <pc:sldMk cId="3228371946" sldId="521"/>
            <ac:spMk id="18" creationId="{8EC245E9-95D4-AD57-699E-403703D6A501}"/>
          </ac:spMkLst>
        </pc:spChg>
      </pc:sldChg>
      <pc:sldChg chg="addSp delSp modSp add mod">
        <pc:chgData name="昆翰 林" userId="fa956a882da18cd3" providerId="LiveId" clId="{B7896B66-2F52-4091-9139-ED1B5A65D7C8}" dt="2022-10-04T02:54:10.798" v="189" actId="20577"/>
        <pc:sldMkLst>
          <pc:docMk/>
          <pc:sldMk cId="2530959570" sldId="522"/>
        </pc:sldMkLst>
        <pc:spChg chg="add mod">
          <ac:chgData name="昆翰 林" userId="fa956a882da18cd3" providerId="LiveId" clId="{B7896B66-2F52-4091-9139-ED1B5A65D7C8}" dt="2022-10-04T02:51:39.668" v="167" actId="1076"/>
          <ac:spMkLst>
            <pc:docMk/>
            <pc:sldMk cId="2530959570" sldId="522"/>
            <ac:spMk id="3" creationId="{59367D54-91B9-0781-0EB9-BCC25DCC16D3}"/>
          </ac:spMkLst>
        </pc:spChg>
        <pc:spChg chg="mod">
          <ac:chgData name="昆翰 林" userId="fa956a882da18cd3" providerId="LiveId" clId="{B7896B66-2F52-4091-9139-ED1B5A65D7C8}" dt="2022-10-04T02:54:10.798" v="189" actId="20577"/>
          <ac:spMkLst>
            <pc:docMk/>
            <pc:sldMk cId="2530959570" sldId="522"/>
            <ac:spMk id="11" creationId="{2D5497F1-4D8F-4C4D-A4A3-29DEBA832C37}"/>
          </ac:spMkLst>
        </pc:spChg>
        <pc:spChg chg="del">
          <ac:chgData name="昆翰 林" userId="fa956a882da18cd3" providerId="LiveId" clId="{B7896B66-2F52-4091-9139-ED1B5A65D7C8}" dt="2022-10-04T02:47:40.552" v="88" actId="478"/>
          <ac:spMkLst>
            <pc:docMk/>
            <pc:sldMk cId="2530959570" sldId="522"/>
            <ac:spMk id="16" creationId="{D6AD7B15-3061-F82F-17BA-4B5C73E76C01}"/>
          </ac:spMkLst>
        </pc:spChg>
        <pc:spChg chg="add mod">
          <ac:chgData name="昆翰 林" userId="fa956a882da18cd3" providerId="LiveId" clId="{B7896B66-2F52-4091-9139-ED1B5A65D7C8}" dt="2022-10-04T02:51:42.853" v="168" actId="1076"/>
          <ac:spMkLst>
            <pc:docMk/>
            <pc:sldMk cId="2530959570" sldId="522"/>
            <ac:spMk id="17" creationId="{BA24AF7C-D96F-65BD-D2C3-FFB10C941A49}"/>
          </ac:spMkLst>
        </pc:spChg>
        <pc:spChg chg="del">
          <ac:chgData name="昆翰 林" userId="fa956a882da18cd3" providerId="LiveId" clId="{B7896B66-2F52-4091-9139-ED1B5A65D7C8}" dt="2022-10-04T02:47:42.029" v="89" actId="478"/>
          <ac:spMkLst>
            <pc:docMk/>
            <pc:sldMk cId="2530959570" sldId="522"/>
            <ac:spMk id="18" creationId="{8EC245E9-95D4-AD57-699E-403703D6A501}"/>
          </ac:spMkLst>
        </pc:spChg>
        <pc:spChg chg="add del mod">
          <ac:chgData name="昆翰 林" userId="fa956a882da18cd3" providerId="LiveId" clId="{B7896B66-2F52-4091-9139-ED1B5A65D7C8}" dt="2022-10-04T02:48:48.189" v="91" actId="478"/>
          <ac:spMkLst>
            <pc:docMk/>
            <pc:sldMk cId="2530959570" sldId="522"/>
            <ac:spMk id="19" creationId="{46D87B73-42F7-5C41-3ADA-E9235F7965F9}"/>
          </ac:spMkLst>
        </pc:spChg>
        <pc:spChg chg="add del">
          <ac:chgData name="昆翰 林" userId="fa956a882da18cd3" providerId="LiveId" clId="{B7896B66-2F52-4091-9139-ED1B5A65D7C8}" dt="2022-10-04T02:48:51.706" v="93" actId="22"/>
          <ac:spMkLst>
            <pc:docMk/>
            <pc:sldMk cId="2530959570" sldId="522"/>
            <ac:spMk id="21" creationId="{E10CFC07-937B-23D1-1FB3-8818AAB0032E}"/>
          </ac:spMkLst>
        </pc:spChg>
        <pc:spChg chg="add mod">
          <ac:chgData name="昆翰 林" userId="fa956a882da18cd3" providerId="LiveId" clId="{B7896B66-2F52-4091-9139-ED1B5A65D7C8}" dt="2022-10-04T02:49:52.643" v="126" actId="207"/>
          <ac:spMkLst>
            <pc:docMk/>
            <pc:sldMk cId="2530959570" sldId="522"/>
            <ac:spMk id="23" creationId="{3C763D69-B6CE-FA86-1EAE-52544C286A83}"/>
          </ac:spMkLst>
        </pc:spChg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566672879" sldId="522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801661655" sldId="523"/>
        </pc:sldMkLst>
      </pc:sldChg>
      <pc:sldChg chg="addSp modSp add mod">
        <pc:chgData name="昆翰 林" userId="fa956a882da18cd3" providerId="LiveId" clId="{B7896B66-2F52-4091-9139-ED1B5A65D7C8}" dt="2022-10-04T12:57:46.473" v="981" actId="1076"/>
        <pc:sldMkLst>
          <pc:docMk/>
          <pc:sldMk cId="3110327804" sldId="523"/>
        </pc:sldMkLst>
        <pc:spChg chg="mod">
          <ac:chgData name="昆翰 林" userId="fa956a882da18cd3" providerId="LiveId" clId="{B7896B66-2F52-4091-9139-ED1B5A65D7C8}" dt="2022-10-04T12:57:39.408" v="977" actId="1076"/>
          <ac:spMkLst>
            <pc:docMk/>
            <pc:sldMk cId="3110327804" sldId="523"/>
            <ac:spMk id="3" creationId="{6C9146CB-8A3F-5E51-A71E-988E9B6F5E3C}"/>
          </ac:spMkLst>
        </pc:spChg>
        <pc:spChg chg="mod">
          <ac:chgData name="昆翰 林" userId="fa956a882da18cd3" providerId="LiveId" clId="{B7896B66-2F52-4091-9139-ED1B5A65D7C8}" dt="2022-10-04T12:55:47.761" v="948" actId="20577"/>
          <ac:spMkLst>
            <pc:docMk/>
            <pc:sldMk cId="3110327804" sldId="523"/>
            <ac:spMk id="11" creationId="{2D5497F1-4D8F-4C4D-A4A3-29DEBA832C37}"/>
          </ac:spMkLst>
        </pc:spChg>
        <pc:spChg chg="add mod">
          <ac:chgData name="昆翰 林" userId="fa956a882da18cd3" providerId="LiveId" clId="{B7896B66-2F52-4091-9139-ED1B5A65D7C8}" dt="2022-10-04T12:57:44.266" v="980" actId="1076"/>
          <ac:spMkLst>
            <pc:docMk/>
            <pc:sldMk cId="3110327804" sldId="523"/>
            <ac:spMk id="16" creationId="{15D37CC0-D7BC-93C3-6096-FBAA80B64C3F}"/>
          </ac:spMkLst>
        </pc:spChg>
        <pc:spChg chg="mod">
          <ac:chgData name="昆翰 林" userId="fa956a882da18cd3" providerId="LiveId" clId="{B7896B66-2F52-4091-9139-ED1B5A65D7C8}" dt="2022-10-04T12:57:46.473" v="981" actId="1076"/>
          <ac:spMkLst>
            <pc:docMk/>
            <pc:sldMk cId="3110327804" sldId="523"/>
            <ac:spMk id="17" creationId="{13EBD9C1-A423-17C5-0D28-242ADFAB4F1D}"/>
          </ac:spMkLst>
        </pc:spChg>
      </pc:sldChg>
      <pc:sldChg chg="add del">
        <pc:chgData name="昆翰 林" userId="fa956a882da18cd3" providerId="LiveId" clId="{B7896B66-2F52-4091-9139-ED1B5A65D7C8}" dt="2022-10-04T12:55:35.120" v="943" actId="47"/>
        <pc:sldMkLst>
          <pc:docMk/>
          <pc:sldMk cId="3123556486" sldId="523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823784559" sldId="524"/>
        </pc:sldMkLst>
      </pc:sldChg>
      <pc:sldChg chg="addSp delSp modSp add mod">
        <pc:chgData name="昆翰 林" userId="fa956a882da18cd3" providerId="LiveId" clId="{B7896B66-2F52-4091-9139-ED1B5A65D7C8}" dt="2022-10-04T13:02:30.993" v="1166" actId="20577"/>
        <pc:sldMkLst>
          <pc:docMk/>
          <pc:sldMk cId="4077506322" sldId="524"/>
        </pc:sldMkLst>
        <pc:spChg chg="mod">
          <ac:chgData name="昆翰 林" userId="fa956a882da18cd3" providerId="LiveId" clId="{B7896B66-2F52-4091-9139-ED1B5A65D7C8}" dt="2022-10-04T12:58:32.033" v="1002" actId="1076"/>
          <ac:spMkLst>
            <pc:docMk/>
            <pc:sldMk cId="4077506322" sldId="524"/>
            <ac:spMk id="16" creationId="{D6AD7B15-3061-F82F-17BA-4B5C73E76C01}"/>
          </ac:spMkLst>
        </pc:spChg>
        <pc:spChg chg="add del">
          <ac:chgData name="昆翰 林" userId="fa956a882da18cd3" providerId="LiveId" clId="{B7896B66-2F52-4091-9139-ED1B5A65D7C8}" dt="2022-10-04T12:58:37.168" v="1004" actId="22"/>
          <ac:spMkLst>
            <pc:docMk/>
            <pc:sldMk cId="4077506322" sldId="524"/>
            <ac:spMk id="17" creationId="{C44DC9D6-BC42-F566-1142-B7EB47B3BC6C}"/>
          </ac:spMkLst>
        </pc:spChg>
        <pc:spChg chg="del mod">
          <ac:chgData name="昆翰 林" userId="fa956a882da18cd3" providerId="LiveId" clId="{B7896B66-2F52-4091-9139-ED1B5A65D7C8}" dt="2022-10-04T13:01:22.809" v="1116" actId="478"/>
          <ac:spMkLst>
            <pc:docMk/>
            <pc:sldMk cId="4077506322" sldId="524"/>
            <ac:spMk id="18" creationId="{8EC245E9-95D4-AD57-699E-403703D6A501}"/>
          </ac:spMkLst>
        </pc:spChg>
        <pc:spChg chg="add mod">
          <ac:chgData name="昆翰 林" userId="fa956a882da18cd3" providerId="LiveId" clId="{B7896B66-2F52-4091-9139-ED1B5A65D7C8}" dt="2022-10-04T13:01:00.247" v="1106" actId="14100"/>
          <ac:spMkLst>
            <pc:docMk/>
            <pc:sldMk cId="4077506322" sldId="524"/>
            <ac:spMk id="20" creationId="{8AF11C17-398C-82EE-7CFB-D8D4CF4F2BD9}"/>
          </ac:spMkLst>
        </pc:spChg>
        <pc:spChg chg="add del">
          <ac:chgData name="昆翰 林" userId="fa956a882da18cd3" providerId="LiveId" clId="{B7896B66-2F52-4091-9139-ED1B5A65D7C8}" dt="2022-10-04T12:58:52.816" v="1029" actId="22"/>
          <ac:spMkLst>
            <pc:docMk/>
            <pc:sldMk cId="4077506322" sldId="524"/>
            <ac:spMk id="22" creationId="{DACBA5FC-525E-19A7-3028-D8C9A5D620A9}"/>
          </ac:spMkLst>
        </pc:spChg>
        <pc:spChg chg="add mod">
          <ac:chgData name="昆翰 林" userId="fa956a882da18cd3" providerId="LiveId" clId="{B7896B66-2F52-4091-9139-ED1B5A65D7C8}" dt="2022-10-04T13:01:08.132" v="1108" actId="1076"/>
          <ac:spMkLst>
            <pc:docMk/>
            <pc:sldMk cId="4077506322" sldId="524"/>
            <ac:spMk id="24" creationId="{CCDE747F-6BE3-D9A8-7D24-EAFF2E939555}"/>
          </ac:spMkLst>
        </pc:spChg>
        <pc:spChg chg="add mod">
          <ac:chgData name="昆翰 林" userId="fa956a882da18cd3" providerId="LiveId" clId="{B7896B66-2F52-4091-9139-ED1B5A65D7C8}" dt="2022-10-04T13:01:47.600" v="1153" actId="20577"/>
          <ac:spMkLst>
            <pc:docMk/>
            <pc:sldMk cId="4077506322" sldId="524"/>
            <ac:spMk id="25" creationId="{90F6D292-957F-64E9-1E1E-4399E8FB6C02}"/>
          </ac:spMkLst>
        </pc:spChg>
        <pc:spChg chg="add mod">
          <ac:chgData name="昆翰 林" userId="fa956a882da18cd3" providerId="LiveId" clId="{B7896B66-2F52-4091-9139-ED1B5A65D7C8}" dt="2022-10-04T13:02:18.533" v="1161" actId="1076"/>
          <ac:spMkLst>
            <pc:docMk/>
            <pc:sldMk cId="4077506322" sldId="524"/>
            <ac:spMk id="26" creationId="{B0E90395-7F9F-3A06-581D-0F641C51679F}"/>
          </ac:spMkLst>
        </pc:spChg>
        <pc:spChg chg="add mod">
          <ac:chgData name="昆翰 林" userId="fa956a882da18cd3" providerId="LiveId" clId="{B7896B66-2F52-4091-9139-ED1B5A65D7C8}" dt="2022-10-04T13:02:30.993" v="1166" actId="20577"/>
          <ac:spMkLst>
            <pc:docMk/>
            <pc:sldMk cId="4077506322" sldId="524"/>
            <ac:spMk id="27" creationId="{8C50D185-993C-9CA3-85BE-4DBF31F5B027}"/>
          </ac:spMkLst>
        </pc:spChg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271117521" sldId="525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274314307" sldId="526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3040434252" sldId="527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1624291065" sldId="528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4083943764" sldId="529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1119163709" sldId="530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538628183" sldId="532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1580442144" sldId="539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455174624" sldId="541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3016072535" sldId="542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3531421795" sldId="543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42251143" sldId="544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756180925" sldId="545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699829437" sldId="546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936550918" sldId="547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3335902584" sldId="548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4096115920" sldId="549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3110598981" sldId="550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626357333" sldId="551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3299489595" sldId="552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3098384723" sldId="553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1716968081" sldId="554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634069810" sldId="555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926325363" sldId="556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738215930" sldId="557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332454998" sldId="558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1988023606" sldId="559"/>
        </pc:sldMkLst>
      </pc:sldChg>
      <pc:sldChg chg="del">
        <pc:chgData name="昆翰 林" userId="fa956a882da18cd3" providerId="LiveId" clId="{B7896B66-2F52-4091-9139-ED1B5A65D7C8}" dt="2022-10-04T02:41:27.383" v="7" actId="47"/>
        <pc:sldMkLst>
          <pc:docMk/>
          <pc:sldMk cId="2054879783" sldId="560"/>
        </pc:sldMkLst>
      </pc:sldChg>
    </pc:docChg>
  </pc:docChgLst>
  <pc:docChgLst>
    <pc:chgData name="昆翰 林" userId="fa956a882da18cd3" providerId="LiveId" clId="{EB116DAB-001D-46D9-B85E-218C14748D8C}"/>
    <pc:docChg chg="undo redo custSel addSld delSld modSld sldOrd">
      <pc:chgData name="昆翰 林" userId="fa956a882da18cd3" providerId="LiveId" clId="{EB116DAB-001D-46D9-B85E-218C14748D8C}" dt="2022-09-07T08:23:45.274" v="8302" actId="20577"/>
      <pc:docMkLst>
        <pc:docMk/>
      </pc:docMkLst>
      <pc:sldChg chg="modSp mod">
        <pc:chgData name="昆翰 林" userId="fa956a882da18cd3" providerId="LiveId" clId="{EB116DAB-001D-46D9-B85E-218C14748D8C}" dt="2022-09-07T08:23:45.274" v="8302" actId="20577"/>
        <pc:sldMkLst>
          <pc:docMk/>
          <pc:sldMk cId="2875238565" sldId="285"/>
        </pc:sldMkLst>
        <pc:spChg chg="mod">
          <ac:chgData name="昆翰 林" userId="fa956a882da18cd3" providerId="LiveId" clId="{EB116DAB-001D-46D9-B85E-218C14748D8C}" dt="2022-09-07T08:23:45.274" v="8302" actId="20577"/>
          <ac:spMkLst>
            <pc:docMk/>
            <pc:sldMk cId="2875238565" sldId="285"/>
            <ac:spMk id="10" creationId="{4D3EE8FC-BDCE-BC42-9F07-F3E168D4B6F8}"/>
          </ac:spMkLst>
        </pc:spChg>
      </pc:sldChg>
      <pc:sldChg chg="addSp delSp modSp mod">
        <pc:chgData name="昆翰 林" userId="fa956a882da18cd3" providerId="LiveId" clId="{EB116DAB-001D-46D9-B85E-218C14748D8C}" dt="2022-09-07T04:56:17.765" v="5633" actId="20577"/>
        <pc:sldMkLst>
          <pc:docMk/>
          <pc:sldMk cId="889519557" sldId="388"/>
        </pc:sldMkLst>
        <pc:spChg chg="del">
          <ac:chgData name="昆翰 林" userId="fa956a882da18cd3" providerId="LiveId" clId="{EB116DAB-001D-46D9-B85E-218C14748D8C}" dt="2022-09-05T08:39:00.973" v="58" actId="478"/>
          <ac:spMkLst>
            <pc:docMk/>
            <pc:sldMk cId="889519557" sldId="388"/>
            <ac:spMk id="6" creationId="{1FC3EC76-1992-1376-E2AF-C7307FE0C11B}"/>
          </ac:spMkLst>
        </pc:spChg>
        <pc:spChg chg="mod">
          <ac:chgData name="昆翰 林" userId="fa956a882da18cd3" providerId="LiveId" clId="{EB116DAB-001D-46D9-B85E-218C14748D8C}" dt="2022-09-05T08:38:54.758" v="57" actId="20577"/>
          <ac:spMkLst>
            <pc:docMk/>
            <pc:sldMk cId="889519557" sldId="388"/>
            <ac:spMk id="11" creationId="{2D5497F1-4D8F-4C4D-A4A3-29DEBA832C37}"/>
          </ac:spMkLst>
        </pc:spChg>
        <pc:spChg chg="del">
          <ac:chgData name="昆翰 林" userId="fa956a882da18cd3" providerId="LiveId" clId="{EB116DAB-001D-46D9-B85E-218C14748D8C}" dt="2022-09-05T08:39:00.973" v="58" actId="478"/>
          <ac:spMkLst>
            <pc:docMk/>
            <pc:sldMk cId="889519557" sldId="388"/>
            <ac:spMk id="12" creationId="{3391BB17-3430-1DF8-F9AB-BFCD84CD4325}"/>
          </ac:spMkLst>
        </pc:spChg>
        <pc:spChg chg="add del">
          <ac:chgData name="昆翰 林" userId="fa956a882da18cd3" providerId="LiveId" clId="{EB116DAB-001D-46D9-B85E-218C14748D8C}" dt="2022-09-05T08:39:18.199" v="60" actId="22"/>
          <ac:spMkLst>
            <pc:docMk/>
            <pc:sldMk cId="889519557" sldId="388"/>
            <ac:spMk id="13" creationId="{3CD91141-E206-1B41-5A32-EA386D64F439}"/>
          </ac:spMkLst>
        </pc:spChg>
        <pc:spChg chg="add mod">
          <ac:chgData name="昆翰 林" userId="fa956a882da18cd3" providerId="LiveId" clId="{EB116DAB-001D-46D9-B85E-218C14748D8C}" dt="2022-09-07T04:56:17.765" v="5633" actId="20577"/>
          <ac:spMkLst>
            <pc:docMk/>
            <pc:sldMk cId="889519557" sldId="388"/>
            <ac:spMk id="38" creationId="{202D60B0-7174-6811-05DE-E36E7C71390E}"/>
          </ac:spMkLst>
        </pc:spChg>
        <pc:spChg chg="del">
          <ac:chgData name="昆翰 林" userId="fa956a882da18cd3" providerId="LiveId" clId="{EB116DAB-001D-46D9-B85E-218C14748D8C}" dt="2022-09-05T08:39:00.973" v="58" actId="478"/>
          <ac:spMkLst>
            <pc:docMk/>
            <pc:sldMk cId="889519557" sldId="388"/>
            <ac:spMk id="39" creationId="{D2017DE3-3B37-1166-C082-C158813C8432}"/>
          </ac:spMkLst>
        </pc:spChg>
        <pc:spChg chg="del">
          <ac:chgData name="昆翰 林" userId="fa956a882da18cd3" providerId="LiveId" clId="{EB116DAB-001D-46D9-B85E-218C14748D8C}" dt="2022-09-05T08:39:00.973" v="58" actId="478"/>
          <ac:spMkLst>
            <pc:docMk/>
            <pc:sldMk cId="889519557" sldId="388"/>
            <ac:spMk id="41" creationId="{4F071077-54EB-E169-942B-FD6EAEE945A3}"/>
          </ac:spMkLst>
        </pc:spChg>
        <pc:spChg chg="del">
          <ac:chgData name="昆翰 林" userId="fa956a882da18cd3" providerId="LiveId" clId="{EB116DAB-001D-46D9-B85E-218C14748D8C}" dt="2022-09-05T08:39:00.973" v="58" actId="478"/>
          <ac:spMkLst>
            <pc:docMk/>
            <pc:sldMk cId="889519557" sldId="388"/>
            <ac:spMk id="43" creationId="{818A0393-A7FD-C210-FBB3-0712B45B7E66}"/>
          </ac:spMkLst>
        </pc:spChg>
        <pc:grpChg chg="del">
          <ac:chgData name="昆翰 林" userId="fa956a882da18cd3" providerId="LiveId" clId="{EB116DAB-001D-46D9-B85E-218C14748D8C}" dt="2022-09-05T08:39:00.973" v="58" actId="478"/>
          <ac:grpSpMkLst>
            <pc:docMk/>
            <pc:sldMk cId="889519557" sldId="388"/>
            <ac:grpSpMk id="34" creationId="{22447AFB-2336-9C21-955E-3B7DCB5CC3B8}"/>
          </ac:grpSpMkLst>
        </pc:grpChg>
        <pc:grpChg chg="del">
          <ac:chgData name="昆翰 林" userId="fa956a882da18cd3" providerId="LiveId" clId="{EB116DAB-001D-46D9-B85E-218C14748D8C}" dt="2022-09-05T08:39:00.973" v="58" actId="478"/>
          <ac:grpSpMkLst>
            <pc:docMk/>
            <pc:sldMk cId="889519557" sldId="388"/>
            <ac:grpSpMk id="35" creationId="{43C78E1C-5B12-4A5D-3009-2874EBBF7764}"/>
          </ac:grpSpMkLst>
        </pc:grpChg>
        <pc:cxnChg chg="del mod">
          <ac:chgData name="昆翰 林" userId="fa956a882da18cd3" providerId="LiveId" clId="{EB116DAB-001D-46D9-B85E-218C14748D8C}" dt="2022-09-05T08:39:00.973" v="58" actId="478"/>
          <ac:cxnSpMkLst>
            <pc:docMk/>
            <pc:sldMk cId="889519557" sldId="388"/>
            <ac:cxnSpMk id="37" creationId="{D73E0196-4FDC-9DFD-57AA-3FF63151BAA5}"/>
          </ac:cxnSpMkLst>
        </pc:cxnChg>
      </pc:sldChg>
      <pc:sldChg chg="del">
        <pc:chgData name="昆翰 林" userId="fa956a882da18cd3" providerId="LiveId" clId="{EB116DAB-001D-46D9-B85E-218C14748D8C}" dt="2022-09-05T09:28:42.501" v="716" actId="47"/>
        <pc:sldMkLst>
          <pc:docMk/>
          <pc:sldMk cId="3519957760" sldId="404"/>
        </pc:sldMkLst>
      </pc:sldChg>
      <pc:sldChg chg="del">
        <pc:chgData name="昆翰 林" userId="fa956a882da18cd3" providerId="LiveId" clId="{EB116DAB-001D-46D9-B85E-218C14748D8C}" dt="2022-09-05T09:28:42.501" v="716" actId="47"/>
        <pc:sldMkLst>
          <pc:docMk/>
          <pc:sldMk cId="2932386068" sldId="411"/>
        </pc:sldMkLst>
      </pc:sldChg>
      <pc:sldChg chg="del">
        <pc:chgData name="昆翰 林" userId="fa956a882da18cd3" providerId="LiveId" clId="{EB116DAB-001D-46D9-B85E-218C14748D8C}" dt="2022-09-05T09:28:42.501" v="716" actId="47"/>
        <pc:sldMkLst>
          <pc:docMk/>
          <pc:sldMk cId="3832887094" sldId="412"/>
        </pc:sldMkLst>
      </pc:sldChg>
      <pc:sldChg chg="del">
        <pc:chgData name="昆翰 林" userId="fa956a882da18cd3" providerId="LiveId" clId="{EB116DAB-001D-46D9-B85E-218C14748D8C}" dt="2022-09-05T09:28:42.501" v="716" actId="47"/>
        <pc:sldMkLst>
          <pc:docMk/>
          <pc:sldMk cId="2043163113" sldId="413"/>
        </pc:sldMkLst>
      </pc:sldChg>
      <pc:sldChg chg="del">
        <pc:chgData name="昆翰 林" userId="fa956a882da18cd3" providerId="LiveId" clId="{EB116DAB-001D-46D9-B85E-218C14748D8C}" dt="2022-09-05T09:28:42.501" v="716" actId="47"/>
        <pc:sldMkLst>
          <pc:docMk/>
          <pc:sldMk cId="3184923436" sldId="414"/>
        </pc:sldMkLst>
      </pc:sldChg>
      <pc:sldChg chg="del">
        <pc:chgData name="昆翰 林" userId="fa956a882da18cd3" providerId="LiveId" clId="{EB116DAB-001D-46D9-B85E-218C14748D8C}" dt="2022-09-05T09:28:42.501" v="716" actId="47"/>
        <pc:sldMkLst>
          <pc:docMk/>
          <pc:sldMk cId="46435748" sldId="415"/>
        </pc:sldMkLst>
      </pc:sldChg>
      <pc:sldChg chg="del">
        <pc:chgData name="昆翰 林" userId="fa956a882da18cd3" providerId="LiveId" clId="{EB116DAB-001D-46D9-B85E-218C14748D8C}" dt="2022-09-05T09:28:42.501" v="716" actId="47"/>
        <pc:sldMkLst>
          <pc:docMk/>
          <pc:sldMk cId="3012347819" sldId="416"/>
        </pc:sldMkLst>
      </pc:sldChg>
      <pc:sldChg chg="del">
        <pc:chgData name="昆翰 林" userId="fa956a882da18cd3" providerId="LiveId" clId="{EB116DAB-001D-46D9-B85E-218C14748D8C}" dt="2022-09-05T09:28:42.501" v="716" actId="47"/>
        <pc:sldMkLst>
          <pc:docMk/>
          <pc:sldMk cId="138755380" sldId="417"/>
        </pc:sldMkLst>
      </pc:sldChg>
      <pc:sldChg chg="addSp delSp modSp add mod">
        <pc:chgData name="昆翰 林" userId="fa956a882da18cd3" providerId="LiveId" clId="{EB116DAB-001D-46D9-B85E-218C14748D8C}" dt="2022-09-06T07:30:57.815" v="4655" actId="1038"/>
        <pc:sldMkLst>
          <pc:docMk/>
          <pc:sldMk cId="3011799166" sldId="418"/>
        </pc:sldMkLst>
        <pc:spChg chg="mod topLvl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10" creationId="{7CE42BC2-1347-F0BC-402F-910B0D529FB0}"/>
          </ac:spMkLst>
        </pc:spChg>
        <pc:spChg chg="mod">
          <ac:chgData name="昆翰 林" userId="fa956a882da18cd3" providerId="LiveId" clId="{EB116DAB-001D-46D9-B85E-218C14748D8C}" dt="2022-09-05T08:56:10.920" v="414" actId="20577"/>
          <ac:spMkLst>
            <pc:docMk/>
            <pc:sldMk cId="3011799166" sldId="418"/>
            <ac:spMk id="11" creationId="{2D5497F1-4D8F-4C4D-A4A3-29DEBA832C37}"/>
          </ac:spMkLst>
        </pc:spChg>
        <pc:spChg chg="mod topLvl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12" creationId="{9C3648BF-7D05-C4D9-6DF4-A6118F165F68}"/>
          </ac:spMkLst>
        </pc:spChg>
        <pc:spChg chg="del">
          <ac:chgData name="昆翰 林" userId="fa956a882da18cd3" providerId="LiveId" clId="{EB116DAB-001D-46D9-B85E-218C14748D8C}" dt="2022-09-05T08:55:00.493" v="366" actId="478"/>
          <ac:spMkLst>
            <pc:docMk/>
            <pc:sldMk cId="3011799166" sldId="418"/>
            <ac:spMk id="38" creationId="{202D60B0-7174-6811-05DE-E36E7C71390E}"/>
          </ac:spMkLst>
        </pc:spChg>
        <pc:spChg chg="mod topLvl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38" creationId="{F80B8570-592E-B149-5D1D-6857365D80BF}"/>
          </ac:spMkLst>
        </pc:spChg>
        <pc:spChg chg="del mod topLvl">
          <ac:chgData name="昆翰 林" userId="fa956a882da18cd3" providerId="LiveId" clId="{EB116DAB-001D-46D9-B85E-218C14748D8C}" dt="2022-09-06T02:03:47.641" v="1235" actId="478"/>
          <ac:spMkLst>
            <pc:docMk/>
            <pc:sldMk cId="3011799166" sldId="418"/>
            <ac:spMk id="39" creationId="{189B7447-5A4D-F120-2A1F-4F57BF5A2D5C}"/>
          </ac:spMkLst>
        </pc:spChg>
        <pc:spChg chg="del mod topLvl">
          <ac:chgData name="昆翰 林" userId="fa956a882da18cd3" providerId="LiveId" clId="{EB116DAB-001D-46D9-B85E-218C14748D8C}" dt="2022-09-06T02:03:47.641" v="1235" actId="478"/>
          <ac:spMkLst>
            <pc:docMk/>
            <pc:sldMk cId="3011799166" sldId="418"/>
            <ac:spMk id="40" creationId="{1DFBBC0E-1439-E782-977C-134D786270A4}"/>
          </ac:spMkLst>
        </pc:spChg>
        <pc:spChg chg="mod topLvl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42" creationId="{B4B3E611-EEB1-372A-C056-AABAD5281EDB}"/>
          </ac:spMkLst>
        </pc:spChg>
        <pc:spChg chg="mod topLvl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43" creationId="{1E3B6020-7475-3164-B452-23ACEE60826D}"/>
          </ac:spMkLst>
        </pc:spChg>
        <pc:spChg chg="del mod topLvl">
          <ac:chgData name="昆翰 林" userId="fa956a882da18cd3" providerId="LiveId" clId="{EB116DAB-001D-46D9-B85E-218C14748D8C}" dt="2022-09-06T02:03:47.641" v="1235" actId="478"/>
          <ac:spMkLst>
            <pc:docMk/>
            <pc:sldMk cId="3011799166" sldId="418"/>
            <ac:spMk id="44" creationId="{980D2F86-6689-4358-B130-7651824DF1FB}"/>
          </ac:spMkLst>
        </pc:spChg>
        <pc:spChg chg="del mod">
          <ac:chgData name="昆翰 林" userId="fa956a882da18cd3" providerId="LiveId" clId="{EB116DAB-001D-46D9-B85E-218C14748D8C}" dt="2022-09-06T01:56:39.056" v="1001" actId="478"/>
          <ac:spMkLst>
            <pc:docMk/>
            <pc:sldMk cId="3011799166" sldId="418"/>
            <ac:spMk id="45" creationId="{6F0FCDE2-DC62-B449-D9B6-844E80A14B68}"/>
          </ac:spMkLst>
        </pc:spChg>
        <pc:spChg chg="add mod">
          <ac:chgData name="昆翰 林" userId="fa956a882da18cd3" providerId="LiveId" clId="{EB116DAB-001D-46D9-B85E-218C14748D8C}" dt="2022-09-06T07:30:57.815" v="4655" actId="1038"/>
          <ac:spMkLst>
            <pc:docMk/>
            <pc:sldMk cId="3011799166" sldId="418"/>
            <ac:spMk id="47" creationId="{9B7B1932-0709-1E66-E684-F456321B1B3C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49" creationId="{8D78E725-3135-6FB6-C02D-F2B015074D1F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51" creationId="{C7F3C6CE-2D83-10A4-765F-FA382FCEA139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53" creationId="{64EC5062-4C4F-7BE8-05D2-899853BD4201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55" creationId="{022FD49A-BE3D-1028-AD4F-6C2B3C7DA6EC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58" creationId="{DA3D617A-FDE4-1243-E124-EDCB6C8F865F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60" creationId="{CC4F7E57-3ECB-0843-AECA-BD18B7B08268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62" creationId="{442235B6-D950-F318-9729-BD11C8E65606}"/>
          </ac:spMkLst>
        </pc:spChg>
        <pc:spChg chg="add del mod">
          <ac:chgData name="昆翰 林" userId="fa956a882da18cd3" providerId="LiveId" clId="{EB116DAB-001D-46D9-B85E-218C14748D8C}" dt="2022-09-06T02:08:22.230" v="1415" actId="478"/>
          <ac:spMkLst>
            <pc:docMk/>
            <pc:sldMk cId="3011799166" sldId="418"/>
            <ac:spMk id="64" creationId="{6652F7BE-B446-0197-AF16-71ED82B3F4FD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66" creationId="{56BF1BFE-04C2-2773-3DA8-84F57BD80E92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68" creationId="{6A2331A6-92C4-9A75-F961-8C4D02663368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70" creationId="{D343803D-E2EA-F7C7-CBF5-11F5584EC1B3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72" creationId="{867AEC3B-42E7-8DE9-343E-B06E1FDEF9C2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74" creationId="{D20B7CF7-21F5-E932-6F3B-C266BF4F80F8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76" creationId="{6C8B0642-2278-00D7-4506-5C2C697BABE2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78" creationId="{AFB78937-E954-204F-79E9-92438AB71827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80" creationId="{4E273EAB-469A-56F7-987A-ED6B80FCCA85}"/>
          </ac:spMkLst>
        </pc:spChg>
        <pc:spChg chg="add mod">
          <ac:chgData name="昆翰 林" userId="fa956a882da18cd3" providerId="LiveId" clId="{EB116DAB-001D-46D9-B85E-218C14748D8C}" dt="2022-09-06T02:32:40.542" v="2135" actId="2711"/>
          <ac:spMkLst>
            <pc:docMk/>
            <pc:sldMk cId="3011799166" sldId="418"/>
            <ac:spMk id="82" creationId="{78522F9C-256A-EA2B-C869-CFD466F88FA2}"/>
          </ac:spMkLst>
        </pc:spChg>
        <pc:spChg chg="add mod">
          <ac:chgData name="昆翰 林" userId="fa956a882da18cd3" providerId="LiveId" clId="{EB116DAB-001D-46D9-B85E-218C14748D8C}" dt="2022-09-06T02:24:34.542" v="2077" actId="1035"/>
          <ac:spMkLst>
            <pc:docMk/>
            <pc:sldMk cId="3011799166" sldId="418"/>
            <ac:spMk id="84" creationId="{104DAD40-B878-2E3D-5CE1-424ED0744D23}"/>
          </ac:spMkLst>
        </pc:spChg>
        <pc:spChg chg="add mod">
          <ac:chgData name="昆翰 林" userId="fa956a882da18cd3" providerId="LiveId" clId="{EB116DAB-001D-46D9-B85E-218C14748D8C}" dt="2022-09-06T07:29:18.267" v="4518" actId="1038"/>
          <ac:spMkLst>
            <pc:docMk/>
            <pc:sldMk cId="3011799166" sldId="418"/>
            <ac:spMk id="86" creationId="{BB9223AA-4182-F7C3-11A4-EC8DCCAC00F8}"/>
          </ac:spMkLst>
        </pc:spChg>
        <pc:spChg chg="add mod">
          <ac:chgData name="昆翰 林" userId="fa956a882da18cd3" providerId="LiveId" clId="{EB116DAB-001D-46D9-B85E-218C14748D8C}" dt="2022-09-06T02:24:34.542" v="2077" actId="1035"/>
          <ac:spMkLst>
            <pc:docMk/>
            <pc:sldMk cId="3011799166" sldId="418"/>
            <ac:spMk id="88" creationId="{0E2927B2-CAF5-64B0-51B7-97D8D6ED2074}"/>
          </ac:spMkLst>
        </pc:spChg>
        <pc:spChg chg="add mod">
          <ac:chgData name="昆翰 林" userId="fa956a882da18cd3" providerId="LiveId" clId="{EB116DAB-001D-46D9-B85E-218C14748D8C}" dt="2022-09-06T02:24:34.542" v="2077" actId="1035"/>
          <ac:spMkLst>
            <pc:docMk/>
            <pc:sldMk cId="3011799166" sldId="418"/>
            <ac:spMk id="90" creationId="{A0CBF2F9-ED0C-4F07-4BEE-20593BF790DC}"/>
          </ac:spMkLst>
        </pc:spChg>
        <pc:spChg chg="add mod">
          <ac:chgData name="昆翰 林" userId="fa956a882da18cd3" providerId="LiveId" clId="{EB116DAB-001D-46D9-B85E-218C14748D8C}" dt="2022-09-06T02:24:34.542" v="2077" actId="1035"/>
          <ac:spMkLst>
            <pc:docMk/>
            <pc:sldMk cId="3011799166" sldId="418"/>
            <ac:spMk id="92" creationId="{D36071F2-11C0-EABC-2AA2-003058D71116}"/>
          </ac:spMkLst>
        </pc:spChg>
        <pc:spChg chg="add mod">
          <ac:chgData name="昆翰 林" userId="fa956a882da18cd3" providerId="LiveId" clId="{EB116DAB-001D-46D9-B85E-218C14748D8C}" dt="2022-09-06T02:24:34.542" v="2077" actId="1035"/>
          <ac:spMkLst>
            <pc:docMk/>
            <pc:sldMk cId="3011799166" sldId="418"/>
            <ac:spMk id="94" creationId="{04FDD606-9CC1-4110-4391-551DA01DBAF8}"/>
          </ac:spMkLst>
        </pc:spChg>
        <pc:spChg chg="add mod">
          <ac:chgData name="昆翰 林" userId="fa956a882da18cd3" providerId="LiveId" clId="{EB116DAB-001D-46D9-B85E-218C14748D8C}" dt="2022-09-06T02:24:34.542" v="2077" actId="1035"/>
          <ac:spMkLst>
            <pc:docMk/>
            <pc:sldMk cId="3011799166" sldId="418"/>
            <ac:spMk id="96" creationId="{2AB6592F-5D23-3A0D-6905-B78E7959760B}"/>
          </ac:spMkLst>
        </pc:spChg>
        <pc:spChg chg="add del mod">
          <ac:chgData name="昆翰 林" userId="fa956a882da18cd3" providerId="LiveId" clId="{EB116DAB-001D-46D9-B85E-218C14748D8C}" dt="2022-09-06T07:28:38.568" v="4459" actId="478"/>
          <ac:spMkLst>
            <pc:docMk/>
            <pc:sldMk cId="3011799166" sldId="418"/>
            <ac:spMk id="104" creationId="{9060542A-129C-EA20-FE43-DD18B46564B0}"/>
          </ac:spMkLst>
        </pc:spChg>
        <pc:spChg chg="add del mod">
          <ac:chgData name="昆翰 林" userId="fa956a882da18cd3" providerId="LiveId" clId="{EB116DAB-001D-46D9-B85E-218C14748D8C}" dt="2022-09-06T07:28:37.716" v="4458" actId="478"/>
          <ac:spMkLst>
            <pc:docMk/>
            <pc:sldMk cId="3011799166" sldId="418"/>
            <ac:spMk id="106" creationId="{41976FFE-B39E-0704-5670-689566DEF217}"/>
          </ac:spMkLst>
        </pc:spChg>
        <pc:spChg chg="add mod">
          <ac:chgData name="昆翰 林" userId="fa956a882da18cd3" providerId="LiveId" clId="{EB116DAB-001D-46D9-B85E-218C14748D8C}" dt="2022-09-06T07:28:50.233" v="4463" actId="1038"/>
          <ac:spMkLst>
            <pc:docMk/>
            <pc:sldMk cId="3011799166" sldId="418"/>
            <ac:spMk id="108" creationId="{AC4C196F-24F1-FC8B-63D9-6D6AC3C13714}"/>
          </ac:spMkLst>
        </pc:spChg>
        <pc:spChg chg="add mod">
          <ac:chgData name="昆翰 林" userId="fa956a882da18cd3" providerId="LiveId" clId="{EB116DAB-001D-46D9-B85E-218C14748D8C}" dt="2022-09-06T07:29:08.615" v="4502" actId="20577"/>
          <ac:spMkLst>
            <pc:docMk/>
            <pc:sldMk cId="3011799166" sldId="418"/>
            <ac:spMk id="110" creationId="{AFAD8524-CBA8-B8EB-D3AA-1338F7CC5EA9}"/>
          </ac:spMkLst>
        </pc:spChg>
        <pc:spChg chg="add mod">
          <ac:chgData name="昆翰 林" userId="fa956a882da18cd3" providerId="LiveId" clId="{EB116DAB-001D-46D9-B85E-218C14748D8C}" dt="2022-09-06T07:30:55.290" v="4650" actId="1076"/>
          <ac:spMkLst>
            <pc:docMk/>
            <pc:sldMk cId="3011799166" sldId="418"/>
            <ac:spMk id="112" creationId="{FFEB80EF-3D81-BCA2-4CE5-E97EFF923FF8}"/>
          </ac:spMkLst>
        </pc:spChg>
        <pc:grpChg chg="add del mod">
          <ac:chgData name="昆翰 林" userId="fa956a882da18cd3" providerId="LiveId" clId="{EB116DAB-001D-46D9-B85E-218C14748D8C}" dt="2022-09-06T01:56:47.126" v="1002" actId="165"/>
          <ac:grpSpMkLst>
            <pc:docMk/>
            <pc:sldMk cId="3011799166" sldId="418"/>
            <ac:grpSpMk id="6" creationId="{BDA922B9-FABE-ABFE-C9FD-419533B3F591}"/>
          </ac:grpSpMkLst>
        </pc:grpChg>
        <pc:picChg chg="add del mod">
          <ac:chgData name="昆翰 林" userId="fa956a882da18cd3" providerId="LiveId" clId="{EB116DAB-001D-46D9-B85E-218C14748D8C}" dt="2022-09-06T02:24:27.869" v="2057" actId="478"/>
          <ac:picMkLst>
            <pc:docMk/>
            <pc:sldMk cId="3011799166" sldId="418"/>
            <ac:picMk id="3" creationId="{8A245131-9E2A-86FC-3676-191532956F8F}"/>
          </ac:picMkLst>
        </pc:picChg>
        <pc:picChg chg="add mod">
          <ac:chgData name="昆翰 林" userId="fa956a882da18cd3" providerId="LiveId" clId="{EB116DAB-001D-46D9-B85E-218C14748D8C}" dt="2022-09-06T07:29:18.267" v="4518" actId="1038"/>
          <ac:picMkLst>
            <pc:docMk/>
            <pc:sldMk cId="3011799166" sldId="418"/>
            <ac:picMk id="98" creationId="{2D6D29F2-3790-EF99-92EA-BC87C4FC663B}"/>
          </ac:picMkLst>
        </pc:picChg>
        <pc:picChg chg="add del mod">
          <ac:chgData name="昆翰 林" userId="fa956a882da18cd3" providerId="LiveId" clId="{EB116DAB-001D-46D9-B85E-218C14748D8C}" dt="2022-09-06T02:29:45.690" v="2114" actId="478"/>
          <ac:picMkLst>
            <pc:docMk/>
            <pc:sldMk cId="3011799166" sldId="418"/>
            <ac:picMk id="100" creationId="{0B093DEB-3249-E9B1-AB1F-8E23AAA4B8EA}"/>
          </ac:picMkLst>
        </pc:picChg>
        <pc:picChg chg="add mod">
          <ac:chgData name="昆翰 林" userId="fa956a882da18cd3" providerId="LiveId" clId="{EB116DAB-001D-46D9-B85E-218C14748D8C}" dt="2022-09-06T02:32:06.450" v="2133" actId="1076"/>
          <ac:picMkLst>
            <pc:docMk/>
            <pc:sldMk cId="3011799166" sldId="418"/>
            <ac:picMk id="102" creationId="{FAA72E4B-D5EF-4274-9EDC-C19040B0C322}"/>
          </ac:picMkLst>
        </pc:picChg>
        <pc:picChg chg="add mod">
          <ac:chgData name="昆翰 林" userId="fa956a882da18cd3" providerId="LiveId" clId="{EB116DAB-001D-46D9-B85E-218C14748D8C}" dt="2022-09-06T02:25:40.476" v="2088" actId="1037"/>
          <ac:picMkLst>
            <pc:docMk/>
            <pc:sldMk cId="3011799166" sldId="418"/>
            <ac:picMk id="1026" creationId="{58107FB1-67CB-A67C-15E9-B11D2A68B9E6}"/>
          </ac:picMkLst>
        </pc:picChg>
        <pc:picChg chg="add mod">
          <ac:chgData name="昆翰 林" userId="fa956a882da18cd3" providerId="LiveId" clId="{EB116DAB-001D-46D9-B85E-218C14748D8C}" dt="2022-09-06T02:31:18.944" v="2128" actId="14100"/>
          <ac:picMkLst>
            <pc:docMk/>
            <pc:sldMk cId="3011799166" sldId="418"/>
            <ac:picMk id="1028" creationId="{13EC178D-E721-627E-0E2C-63D183B35629}"/>
          </ac:picMkLst>
        </pc:picChg>
        <pc:picChg chg="add mod">
          <ac:chgData name="昆翰 林" userId="fa956a882da18cd3" providerId="LiveId" clId="{EB116DAB-001D-46D9-B85E-218C14748D8C}" dt="2022-09-06T02:28:05.003" v="2105" actId="1076"/>
          <ac:picMkLst>
            <pc:docMk/>
            <pc:sldMk cId="3011799166" sldId="418"/>
            <ac:picMk id="1030" creationId="{8A7C2C69-7A79-0225-1E96-CF40C7FC6119}"/>
          </ac:picMkLst>
        </pc:picChg>
        <pc:picChg chg="add del">
          <ac:chgData name="昆翰 林" userId="fa956a882da18cd3" providerId="LiveId" clId="{EB116DAB-001D-46D9-B85E-218C14748D8C}" dt="2022-09-06T02:29:33.413" v="2111" actId="478"/>
          <ac:picMkLst>
            <pc:docMk/>
            <pc:sldMk cId="3011799166" sldId="418"/>
            <ac:picMk id="1032" creationId="{7BE56013-2289-CC53-F679-31F4E7D5E264}"/>
          </ac:picMkLst>
        </pc:picChg>
        <pc:picChg chg="add mod">
          <ac:chgData name="昆翰 林" userId="fa956a882da18cd3" providerId="LiveId" clId="{EB116DAB-001D-46D9-B85E-218C14748D8C}" dt="2022-09-06T02:31:05.630" v="2127" actId="14100"/>
          <ac:picMkLst>
            <pc:docMk/>
            <pc:sldMk cId="3011799166" sldId="418"/>
            <ac:picMk id="1034" creationId="{9CFCFA4C-5178-A51B-04D6-35648C4069C3}"/>
          </ac:picMkLst>
        </pc:picChg>
        <pc:picChg chg="add mod">
          <ac:chgData name="昆翰 林" userId="fa956a882da18cd3" providerId="LiveId" clId="{EB116DAB-001D-46D9-B85E-218C14748D8C}" dt="2022-09-06T02:31:29.116" v="2131" actId="1036"/>
          <ac:picMkLst>
            <pc:docMk/>
            <pc:sldMk cId="3011799166" sldId="418"/>
            <ac:picMk id="1036" creationId="{68BB92FB-BCB5-3358-CD5E-7A2245FA5487}"/>
          </ac:picMkLst>
        </pc:picChg>
        <pc:cxnChg chg="mod topLvl">
          <ac:chgData name="昆翰 林" userId="fa956a882da18cd3" providerId="LiveId" clId="{EB116DAB-001D-46D9-B85E-218C14748D8C}" dt="2022-09-06T02:24:34.542" v="2077" actId="1035"/>
          <ac:cxnSpMkLst>
            <pc:docMk/>
            <pc:sldMk cId="3011799166" sldId="418"/>
            <ac:cxnSpMk id="9" creationId="{0D70F575-B21E-AEF8-DF72-C94EE00B2397}"/>
          </ac:cxnSpMkLst>
        </pc:cxnChg>
        <pc:cxnChg chg="del mod topLvl">
          <ac:chgData name="昆翰 林" userId="fa956a882da18cd3" providerId="LiveId" clId="{EB116DAB-001D-46D9-B85E-218C14748D8C}" dt="2022-09-06T02:00:23.725" v="1083" actId="478"/>
          <ac:cxnSpMkLst>
            <pc:docMk/>
            <pc:sldMk cId="3011799166" sldId="418"/>
            <ac:cxnSpMk id="13" creationId="{C267945F-EF03-AD1B-1C98-278E44FA0F06}"/>
          </ac:cxnSpMkLst>
        </pc:cxnChg>
        <pc:cxnChg chg="add del mod topLvl">
          <ac:chgData name="昆翰 林" userId="fa956a882da18cd3" providerId="LiveId" clId="{EB116DAB-001D-46D9-B85E-218C14748D8C}" dt="2022-09-06T02:04:31.068" v="1250" actId="478"/>
          <ac:cxnSpMkLst>
            <pc:docMk/>
            <pc:sldMk cId="3011799166" sldId="418"/>
            <ac:cxnSpMk id="14" creationId="{EC86D126-9F18-4D09-F2A2-23BE04814043}"/>
          </ac:cxnSpMkLst>
        </pc:cxnChg>
        <pc:cxnChg chg="add del mod topLvl">
          <ac:chgData name="昆翰 林" userId="fa956a882da18cd3" providerId="LiveId" clId="{EB116DAB-001D-46D9-B85E-218C14748D8C}" dt="2022-09-06T02:04:31.068" v="1250" actId="478"/>
          <ac:cxnSpMkLst>
            <pc:docMk/>
            <pc:sldMk cId="3011799166" sldId="418"/>
            <ac:cxnSpMk id="16" creationId="{8061DC58-1FD7-5234-556E-46234C10DB71}"/>
          </ac:cxnSpMkLst>
        </pc:cxnChg>
        <pc:cxnChg chg="add del mod topLvl">
          <ac:chgData name="昆翰 林" userId="fa956a882da18cd3" providerId="LiveId" clId="{EB116DAB-001D-46D9-B85E-218C14748D8C}" dt="2022-09-06T02:04:31.068" v="1250" actId="478"/>
          <ac:cxnSpMkLst>
            <pc:docMk/>
            <pc:sldMk cId="3011799166" sldId="418"/>
            <ac:cxnSpMk id="17" creationId="{B5591724-2F10-C42C-4602-4C1CCFF905B3}"/>
          </ac:cxnSpMkLst>
        </pc:cxnChg>
        <pc:cxnChg chg="add del mod topLvl">
          <ac:chgData name="昆翰 林" userId="fa956a882da18cd3" providerId="LiveId" clId="{EB116DAB-001D-46D9-B85E-218C14748D8C}" dt="2022-09-06T02:05:04.436" v="1257" actId="478"/>
          <ac:cxnSpMkLst>
            <pc:docMk/>
            <pc:sldMk cId="3011799166" sldId="418"/>
            <ac:cxnSpMk id="18" creationId="{E29F5819-B3EB-5507-7471-ABFB7367B032}"/>
          </ac:cxnSpMkLst>
        </pc:cxnChg>
        <pc:cxnChg chg="add del mod topLvl">
          <ac:chgData name="昆翰 林" userId="fa956a882da18cd3" providerId="LiveId" clId="{EB116DAB-001D-46D9-B85E-218C14748D8C}" dt="2022-09-06T02:04:33.015" v="1251" actId="478"/>
          <ac:cxnSpMkLst>
            <pc:docMk/>
            <pc:sldMk cId="3011799166" sldId="418"/>
            <ac:cxnSpMk id="19" creationId="{1AF42803-EA81-5244-A0B0-B5955A116D47}"/>
          </ac:cxnSpMkLst>
        </pc:cxnChg>
        <pc:cxnChg chg="add del mod topLvl">
          <ac:chgData name="昆翰 林" userId="fa956a882da18cd3" providerId="LiveId" clId="{EB116DAB-001D-46D9-B85E-218C14748D8C}" dt="2022-09-06T02:04:33.015" v="1251" actId="478"/>
          <ac:cxnSpMkLst>
            <pc:docMk/>
            <pc:sldMk cId="3011799166" sldId="418"/>
            <ac:cxnSpMk id="20" creationId="{A2A89A8A-8DA4-AE55-9C3C-2AA0DDE8F7DF}"/>
          </ac:cxnSpMkLst>
        </pc:cxnChg>
        <pc:cxnChg chg="add del mod topLvl">
          <ac:chgData name="昆翰 林" userId="fa956a882da18cd3" providerId="LiveId" clId="{EB116DAB-001D-46D9-B85E-218C14748D8C}" dt="2022-09-06T02:04:33.015" v="1251" actId="478"/>
          <ac:cxnSpMkLst>
            <pc:docMk/>
            <pc:sldMk cId="3011799166" sldId="418"/>
            <ac:cxnSpMk id="21" creationId="{90B95A44-3FBA-FDFE-CFE4-EC0A07814CB1}"/>
          </ac:cxnSpMkLst>
        </pc:cxnChg>
        <pc:cxnChg chg="add del mod topLvl">
          <ac:chgData name="昆翰 林" userId="fa956a882da18cd3" providerId="LiveId" clId="{EB116DAB-001D-46D9-B85E-218C14748D8C}" dt="2022-09-06T02:04:33.015" v="1251" actId="478"/>
          <ac:cxnSpMkLst>
            <pc:docMk/>
            <pc:sldMk cId="3011799166" sldId="418"/>
            <ac:cxnSpMk id="22" creationId="{EE9E1D23-405C-784C-06CC-6480A937D6DB}"/>
          </ac:cxnSpMkLst>
        </pc:cxnChg>
        <pc:cxnChg chg="add del mod topLvl">
          <ac:chgData name="昆翰 林" userId="fa956a882da18cd3" providerId="LiveId" clId="{EB116DAB-001D-46D9-B85E-218C14748D8C}" dt="2022-09-06T02:04:33.015" v="1251" actId="478"/>
          <ac:cxnSpMkLst>
            <pc:docMk/>
            <pc:sldMk cId="3011799166" sldId="418"/>
            <ac:cxnSpMk id="23" creationId="{39CADE0C-E3D8-D0E2-DC41-BD8C13F8965B}"/>
          </ac:cxnSpMkLst>
        </pc:cxnChg>
        <pc:cxnChg chg="add del mod topLvl">
          <ac:chgData name="昆翰 林" userId="fa956a882da18cd3" providerId="LiveId" clId="{EB116DAB-001D-46D9-B85E-218C14748D8C}" dt="2022-09-06T02:05:04.436" v="1257" actId="478"/>
          <ac:cxnSpMkLst>
            <pc:docMk/>
            <pc:sldMk cId="3011799166" sldId="418"/>
            <ac:cxnSpMk id="24" creationId="{C3E0CCD2-2627-A4F9-06BC-F47141D4C90E}"/>
          </ac:cxnSpMkLst>
        </pc:cxnChg>
        <pc:cxnChg chg="del mod topLvl">
          <ac:chgData name="昆翰 林" userId="fa956a882da18cd3" providerId="LiveId" clId="{EB116DAB-001D-46D9-B85E-218C14748D8C}" dt="2022-09-06T02:06:32.827" v="1350" actId="478"/>
          <ac:cxnSpMkLst>
            <pc:docMk/>
            <pc:sldMk cId="3011799166" sldId="418"/>
            <ac:cxnSpMk id="25" creationId="{BFCDABDB-B1C2-749D-E2B5-FB1E020FF664}"/>
          </ac:cxnSpMkLst>
        </pc:cxnChg>
        <pc:cxnChg chg="del mod topLvl">
          <ac:chgData name="昆翰 林" userId="fa956a882da18cd3" providerId="LiveId" clId="{EB116DAB-001D-46D9-B85E-218C14748D8C}" dt="2022-09-06T02:06:32.827" v="1350" actId="478"/>
          <ac:cxnSpMkLst>
            <pc:docMk/>
            <pc:sldMk cId="3011799166" sldId="418"/>
            <ac:cxnSpMk id="26" creationId="{859CD1C7-1AC9-42F9-91F9-53D4971E272E}"/>
          </ac:cxnSpMkLst>
        </pc:cxnChg>
        <pc:cxnChg chg="del mod topLvl">
          <ac:chgData name="昆翰 林" userId="fa956a882da18cd3" providerId="LiveId" clId="{EB116DAB-001D-46D9-B85E-218C14748D8C}" dt="2022-09-06T02:07:33.291" v="1401" actId="478"/>
          <ac:cxnSpMkLst>
            <pc:docMk/>
            <pc:sldMk cId="3011799166" sldId="418"/>
            <ac:cxnSpMk id="27" creationId="{12B20A6A-AD13-DC44-6F0E-E9EC41D2738E}"/>
          </ac:cxnSpMkLst>
        </pc:cxnChg>
        <pc:cxnChg chg="del mod topLvl">
          <ac:chgData name="昆翰 林" userId="fa956a882da18cd3" providerId="LiveId" clId="{EB116DAB-001D-46D9-B85E-218C14748D8C}" dt="2022-09-06T02:07:33.291" v="1401" actId="478"/>
          <ac:cxnSpMkLst>
            <pc:docMk/>
            <pc:sldMk cId="3011799166" sldId="418"/>
            <ac:cxnSpMk id="28" creationId="{3D15BE48-12B4-D910-1636-3CBB18E50560}"/>
          </ac:cxnSpMkLst>
        </pc:cxnChg>
        <pc:cxnChg chg="del mod topLvl">
          <ac:chgData name="昆翰 林" userId="fa956a882da18cd3" providerId="LiveId" clId="{EB116DAB-001D-46D9-B85E-218C14748D8C}" dt="2022-09-06T02:07:33.291" v="1401" actId="478"/>
          <ac:cxnSpMkLst>
            <pc:docMk/>
            <pc:sldMk cId="3011799166" sldId="418"/>
            <ac:cxnSpMk id="29" creationId="{C7CC3045-27D3-76CE-36BC-74B391689A76}"/>
          </ac:cxnSpMkLst>
        </pc:cxnChg>
        <pc:cxnChg chg="del mod topLvl">
          <ac:chgData name="昆翰 林" userId="fa956a882da18cd3" providerId="LiveId" clId="{EB116DAB-001D-46D9-B85E-218C14748D8C}" dt="2022-09-06T02:07:33.291" v="1401" actId="478"/>
          <ac:cxnSpMkLst>
            <pc:docMk/>
            <pc:sldMk cId="3011799166" sldId="418"/>
            <ac:cxnSpMk id="30" creationId="{1090B4F6-F848-7291-92D5-440FF5CA5D8E}"/>
          </ac:cxnSpMkLst>
        </pc:cxnChg>
        <pc:cxnChg chg="del mod topLvl">
          <ac:chgData name="昆翰 林" userId="fa956a882da18cd3" providerId="LiveId" clId="{EB116DAB-001D-46D9-B85E-218C14748D8C}" dt="2022-09-06T02:07:33.291" v="1401" actId="478"/>
          <ac:cxnSpMkLst>
            <pc:docMk/>
            <pc:sldMk cId="3011799166" sldId="418"/>
            <ac:cxnSpMk id="31" creationId="{2682AF81-BE94-BAC4-2C98-98B86B0A8158}"/>
          </ac:cxnSpMkLst>
        </pc:cxnChg>
        <pc:cxnChg chg="del mod topLvl">
          <ac:chgData name="昆翰 林" userId="fa956a882da18cd3" providerId="LiveId" clId="{EB116DAB-001D-46D9-B85E-218C14748D8C}" dt="2022-09-06T02:07:46.488" v="1404" actId="478"/>
          <ac:cxnSpMkLst>
            <pc:docMk/>
            <pc:sldMk cId="3011799166" sldId="418"/>
            <ac:cxnSpMk id="32" creationId="{B1839E69-22C1-7831-1909-C55BDA2DC10B}"/>
          </ac:cxnSpMkLst>
        </pc:cxnChg>
        <pc:cxnChg chg="del mod topLvl">
          <ac:chgData name="昆翰 林" userId="fa956a882da18cd3" providerId="LiveId" clId="{EB116DAB-001D-46D9-B85E-218C14748D8C}" dt="2022-09-06T02:09:32.860" v="1477" actId="478"/>
          <ac:cxnSpMkLst>
            <pc:docMk/>
            <pc:sldMk cId="3011799166" sldId="418"/>
            <ac:cxnSpMk id="33" creationId="{D2AEFCCC-C703-523E-4919-82E85EF3DD19}"/>
          </ac:cxnSpMkLst>
        </pc:cxnChg>
        <pc:cxnChg chg="del mod topLvl">
          <ac:chgData name="昆翰 林" userId="fa956a882da18cd3" providerId="LiveId" clId="{EB116DAB-001D-46D9-B85E-218C14748D8C}" dt="2022-09-06T02:09:45.549" v="1480" actId="478"/>
          <ac:cxnSpMkLst>
            <pc:docMk/>
            <pc:sldMk cId="3011799166" sldId="418"/>
            <ac:cxnSpMk id="34" creationId="{4AB6B80A-809D-58A2-FF25-9A1F44C01FA7}"/>
          </ac:cxnSpMkLst>
        </pc:cxnChg>
        <pc:cxnChg chg="del mod topLvl">
          <ac:chgData name="昆翰 林" userId="fa956a882da18cd3" providerId="LiveId" clId="{EB116DAB-001D-46D9-B85E-218C14748D8C}" dt="2022-09-06T02:12:47.018" v="1639" actId="478"/>
          <ac:cxnSpMkLst>
            <pc:docMk/>
            <pc:sldMk cId="3011799166" sldId="418"/>
            <ac:cxnSpMk id="35" creationId="{3B733D7A-37EB-B10E-1D4B-E3A0EFD46DFF}"/>
          </ac:cxnSpMkLst>
        </pc:cxnChg>
        <pc:cxnChg chg="del mod topLvl">
          <ac:chgData name="昆翰 林" userId="fa956a882da18cd3" providerId="LiveId" clId="{EB116DAB-001D-46D9-B85E-218C14748D8C}" dt="2022-09-06T02:12:47.018" v="1639" actId="478"/>
          <ac:cxnSpMkLst>
            <pc:docMk/>
            <pc:sldMk cId="3011799166" sldId="418"/>
            <ac:cxnSpMk id="36" creationId="{7DBF8342-6DDA-D029-820F-130921254B7D}"/>
          </ac:cxnSpMkLst>
        </pc:cxnChg>
        <pc:cxnChg chg="del mod topLvl">
          <ac:chgData name="昆翰 林" userId="fa956a882da18cd3" providerId="LiveId" clId="{EB116DAB-001D-46D9-B85E-218C14748D8C}" dt="2022-09-06T02:12:47.018" v="1639" actId="478"/>
          <ac:cxnSpMkLst>
            <pc:docMk/>
            <pc:sldMk cId="3011799166" sldId="418"/>
            <ac:cxnSpMk id="37" creationId="{178D7B33-8531-4F00-273D-4ED7866772C6}"/>
          </ac:cxnSpMkLst>
        </pc:cxnChg>
        <pc:cxnChg chg="del mod topLvl">
          <ac:chgData name="昆翰 林" userId="fa956a882da18cd3" providerId="LiveId" clId="{EB116DAB-001D-46D9-B85E-218C14748D8C}" dt="2022-09-06T02:12:47.018" v="1639" actId="478"/>
          <ac:cxnSpMkLst>
            <pc:docMk/>
            <pc:sldMk cId="3011799166" sldId="418"/>
            <ac:cxnSpMk id="41" creationId="{814071FB-903C-9855-6E84-4FBEE42266FE}"/>
          </ac:cxnSpMkLst>
        </pc:cxnChg>
        <pc:cxnChg chg="add del mod">
          <ac:chgData name="昆翰 林" userId="fa956a882da18cd3" providerId="LiveId" clId="{EB116DAB-001D-46D9-B85E-218C14748D8C}" dt="2022-09-06T02:05:04.436" v="1257" actId="478"/>
          <ac:cxnSpMkLst>
            <pc:docMk/>
            <pc:sldMk cId="3011799166" sldId="418"/>
            <ac:cxnSpMk id="56" creationId="{888D7FC2-8C9F-B841-28A4-2779CB9C31DC}"/>
          </ac:cxnSpMkLst>
        </pc:cxnChg>
      </pc:sldChg>
      <pc:sldChg chg="addSp delSp modSp add mod">
        <pc:chgData name="昆翰 林" userId="fa956a882da18cd3" providerId="LiveId" clId="{EB116DAB-001D-46D9-B85E-218C14748D8C}" dt="2022-09-06T06:23:37.839" v="3756" actId="20577"/>
        <pc:sldMkLst>
          <pc:docMk/>
          <pc:sldMk cId="4265372293" sldId="419"/>
        </pc:sldMkLst>
        <pc:spChg chg="add del mod">
          <ac:chgData name="昆翰 林" userId="fa956a882da18cd3" providerId="LiveId" clId="{EB116DAB-001D-46D9-B85E-218C14748D8C}" dt="2022-09-06T02:52:11.810" v="2190" actId="478"/>
          <ac:spMkLst>
            <pc:docMk/>
            <pc:sldMk cId="4265372293" sldId="419"/>
            <ac:spMk id="3" creationId="{2D19B659-C8F9-0223-2010-F1FF06F730F5}"/>
          </ac:spMkLst>
        </pc:spChg>
        <pc:spChg chg="del">
          <ac:chgData name="昆翰 林" userId="fa956a882da18cd3" providerId="LiveId" clId="{EB116DAB-001D-46D9-B85E-218C14748D8C}" dt="2022-09-06T02:52:11.810" v="2190" actId="478"/>
          <ac:spMkLst>
            <pc:docMk/>
            <pc:sldMk cId="4265372293" sldId="419"/>
            <ac:spMk id="8" creationId="{E127CF91-3CEA-944A-895E-0AF0265AFF21}"/>
          </ac:spMkLst>
        </pc:spChg>
        <pc:spChg chg="add mod">
          <ac:chgData name="昆翰 林" userId="fa956a882da18cd3" providerId="LiveId" clId="{EB116DAB-001D-46D9-B85E-218C14748D8C}" dt="2022-09-06T06:18:55.734" v="3651" actId="1076"/>
          <ac:spMkLst>
            <pc:docMk/>
            <pc:sldMk cId="4265372293" sldId="419"/>
            <ac:spMk id="9" creationId="{B1786B3B-B83A-0289-988E-5F4E6609010F}"/>
          </ac:spMkLst>
        </pc:spChg>
        <pc:spChg chg="del mod">
          <ac:chgData name="昆翰 林" userId="fa956a882da18cd3" providerId="LiveId" clId="{EB116DAB-001D-46D9-B85E-218C14748D8C}" dt="2022-09-06T02:52:11.810" v="2190" actId="478"/>
          <ac:spMkLst>
            <pc:docMk/>
            <pc:sldMk cId="4265372293" sldId="419"/>
            <ac:spMk id="11" creationId="{2D5497F1-4D8F-4C4D-A4A3-29DEBA832C37}"/>
          </ac:spMkLst>
        </pc:spChg>
        <pc:spChg chg="add del">
          <ac:chgData name="昆翰 林" userId="fa956a882da18cd3" providerId="LiveId" clId="{EB116DAB-001D-46D9-B85E-218C14748D8C}" dt="2022-09-06T06:19:10.315" v="3654" actId="22"/>
          <ac:spMkLst>
            <pc:docMk/>
            <pc:sldMk cId="4265372293" sldId="419"/>
            <ac:spMk id="12" creationId="{66FECDF3-1EF9-8F49-DD2B-EB2D0A676F6E}"/>
          </ac:spMkLst>
        </pc:spChg>
        <pc:spChg chg="add mod">
          <ac:chgData name="昆翰 林" userId="fa956a882da18cd3" providerId="LiveId" clId="{EB116DAB-001D-46D9-B85E-218C14748D8C}" dt="2022-09-06T06:19:40.661" v="3670" actId="1076"/>
          <ac:spMkLst>
            <pc:docMk/>
            <pc:sldMk cId="4265372293" sldId="419"/>
            <ac:spMk id="14" creationId="{4F8C5F35-7445-DA53-1E7D-0EF6361AEB36}"/>
          </ac:spMkLst>
        </pc:spChg>
        <pc:spChg chg="add del">
          <ac:chgData name="昆翰 林" userId="fa956a882da18cd3" providerId="LiveId" clId="{EB116DAB-001D-46D9-B85E-218C14748D8C}" dt="2022-09-06T06:19:52.531" v="3672" actId="478"/>
          <ac:spMkLst>
            <pc:docMk/>
            <pc:sldMk cId="4265372293" sldId="419"/>
            <ac:spMk id="15" creationId="{A876B78D-82A2-434D-A54B-57835BFD1963}"/>
          </ac:spMkLst>
        </pc:spChg>
        <pc:spChg chg="add mod">
          <ac:chgData name="昆翰 林" userId="fa956a882da18cd3" providerId="LiveId" clId="{EB116DAB-001D-46D9-B85E-218C14748D8C}" dt="2022-09-06T06:23:37.839" v="3756" actId="20577"/>
          <ac:spMkLst>
            <pc:docMk/>
            <pc:sldMk cId="4265372293" sldId="419"/>
            <ac:spMk id="17" creationId="{2DEB9447-5292-EB8E-57A0-BE37D19BA726}"/>
          </ac:spMkLst>
        </pc:spChg>
        <pc:grpChg chg="add del">
          <ac:chgData name="昆翰 林" userId="fa956a882da18cd3" providerId="LiveId" clId="{EB116DAB-001D-46D9-B85E-218C14748D8C}" dt="2022-09-06T06:19:52.531" v="3672" actId="478"/>
          <ac:grpSpMkLst>
            <pc:docMk/>
            <pc:sldMk cId="4265372293" sldId="419"/>
            <ac:grpSpMk id="7" creationId="{60743E23-FDF8-B144-A1A4-64B16EC227A2}"/>
          </ac:grpSpMkLst>
        </pc:grpChg>
        <pc:picChg chg="add del mod">
          <ac:chgData name="昆翰 林" userId="fa956a882da18cd3" providerId="LiveId" clId="{EB116DAB-001D-46D9-B85E-218C14748D8C}" dt="2022-09-06T02:52:11.810" v="2190" actId="478"/>
          <ac:picMkLst>
            <pc:docMk/>
            <pc:sldMk cId="4265372293" sldId="419"/>
            <ac:picMk id="2050" creationId="{8AC46FDD-0FED-B014-8241-3D2CD9D16406}"/>
          </ac:picMkLst>
        </pc:picChg>
        <pc:picChg chg="add mod">
          <ac:chgData name="昆翰 林" userId="fa956a882da18cd3" providerId="LiveId" clId="{EB116DAB-001D-46D9-B85E-218C14748D8C}" dt="2022-09-06T06:19:36.782" v="3669" actId="1076"/>
          <ac:picMkLst>
            <pc:docMk/>
            <pc:sldMk cId="4265372293" sldId="419"/>
            <ac:picMk id="2052" creationId="{F3ECE37A-218F-252C-8B17-75CF439CA6CD}"/>
          </ac:picMkLst>
        </pc:picChg>
      </pc:sldChg>
      <pc:sldChg chg="addSp modSp add mod">
        <pc:chgData name="昆翰 林" userId="fa956a882da18cd3" providerId="LiveId" clId="{EB116DAB-001D-46D9-B85E-218C14748D8C}" dt="2022-09-06T09:35:44.119" v="5241" actId="1076"/>
        <pc:sldMkLst>
          <pc:docMk/>
          <pc:sldMk cId="289860711" sldId="420"/>
        </pc:sldMkLst>
        <pc:spChg chg="add mod ord">
          <ac:chgData name="昆翰 林" userId="fa956a882da18cd3" providerId="LiveId" clId="{EB116DAB-001D-46D9-B85E-218C14748D8C}" dt="2022-09-06T09:35:44.119" v="5241" actId="1076"/>
          <ac:spMkLst>
            <pc:docMk/>
            <pc:sldMk cId="289860711" sldId="420"/>
            <ac:spMk id="3" creationId="{4B6D14E1-1473-337D-8157-D6BF0272DCBD}"/>
          </ac:spMkLst>
        </pc:spChg>
        <pc:spChg chg="add mod">
          <ac:chgData name="昆翰 林" userId="fa956a882da18cd3" providerId="LiveId" clId="{EB116DAB-001D-46D9-B85E-218C14748D8C}" dt="2022-09-06T06:36:25.134" v="3953" actId="1076"/>
          <ac:spMkLst>
            <pc:docMk/>
            <pc:sldMk cId="289860711" sldId="420"/>
            <ac:spMk id="9" creationId="{E3849C5A-BA85-A2B6-1860-B2FFFA993FB3}"/>
          </ac:spMkLst>
        </pc:spChg>
        <pc:spChg chg="mod">
          <ac:chgData name="昆翰 林" userId="fa956a882da18cd3" providerId="LiveId" clId="{EB116DAB-001D-46D9-B85E-218C14748D8C}" dt="2022-09-05T08:58:24.269" v="467" actId="20577"/>
          <ac:spMkLst>
            <pc:docMk/>
            <pc:sldMk cId="289860711" sldId="420"/>
            <ac:spMk id="11" creationId="{2D5497F1-4D8F-4C4D-A4A3-29DEBA832C37}"/>
          </ac:spMkLst>
        </pc:spChg>
        <pc:picChg chg="add mod">
          <ac:chgData name="昆翰 林" userId="fa956a882da18cd3" providerId="LiveId" clId="{EB116DAB-001D-46D9-B85E-218C14748D8C}" dt="2022-09-06T06:36:19.372" v="3950" actId="1076"/>
          <ac:picMkLst>
            <pc:docMk/>
            <pc:sldMk cId="289860711" sldId="420"/>
            <ac:picMk id="8194" creationId="{066A65BF-2A12-2059-F1BE-9BE161C6486A}"/>
          </ac:picMkLst>
        </pc:picChg>
        <pc:cxnChg chg="add mod">
          <ac:chgData name="昆翰 林" userId="fa956a882da18cd3" providerId="LiveId" clId="{EB116DAB-001D-46D9-B85E-218C14748D8C}" dt="2022-09-06T06:36:59.407" v="3961" actId="14100"/>
          <ac:cxnSpMkLst>
            <pc:docMk/>
            <pc:sldMk cId="289860711" sldId="420"/>
            <ac:cxnSpMk id="12" creationId="{36CAC419-7BBD-64A6-33FE-1FA6B1E35BE4}"/>
          </ac:cxnSpMkLst>
        </pc:cxnChg>
      </pc:sldChg>
      <pc:sldChg chg="addSp delSp modSp add mod">
        <pc:chgData name="昆翰 林" userId="fa956a882da18cd3" providerId="LiveId" clId="{EB116DAB-001D-46D9-B85E-218C14748D8C}" dt="2022-09-07T06:14:21.286" v="6551" actId="20577"/>
        <pc:sldMkLst>
          <pc:docMk/>
          <pc:sldMk cId="3388423039" sldId="421"/>
        </pc:sldMkLst>
        <pc:spChg chg="add mod">
          <ac:chgData name="昆翰 林" userId="fa956a882da18cd3" providerId="LiveId" clId="{EB116DAB-001D-46D9-B85E-218C14748D8C}" dt="2022-09-07T06:14:21.286" v="6551" actId="20577"/>
          <ac:spMkLst>
            <pc:docMk/>
            <pc:sldMk cId="3388423039" sldId="421"/>
            <ac:spMk id="3" creationId="{B657C98D-9559-7E88-0526-AB75F89A8E52}"/>
          </ac:spMkLst>
        </pc:spChg>
        <pc:spChg chg="mod">
          <ac:chgData name="昆翰 林" userId="fa956a882da18cd3" providerId="LiveId" clId="{EB116DAB-001D-46D9-B85E-218C14748D8C}" dt="2022-09-06T08:53:49.029" v="4706" actId="20577"/>
          <ac:spMkLst>
            <pc:docMk/>
            <pc:sldMk cId="3388423039" sldId="421"/>
            <ac:spMk id="11" creationId="{2D5497F1-4D8F-4C4D-A4A3-29DEBA832C37}"/>
          </ac:spMkLst>
        </pc:spChg>
        <pc:picChg chg="add del mod">
          <ac:chgData name="昆翰 林" userId="fa956a882da18cd3" providerId="LiveId" clId="{EB116DAB-001D-46D9-B85E-218C14748D8C}" dt="2022-09-06T09:24:23.042" v="4713" actId="478"/>
          <ac:picMkLst>
            <pc:docMk/>
            <pc:sldMk cId="3388423039" sldId="421"/>
            <ac:picMk id="10242" creationId="{0C3D7229-540F-88DB-E2E6-272C4562ED67}"/>
          </ac:picMkLst>
        </pc:picChg>
        <pc:picChg chg="add mod">
          <ac:chgData name="昆翰 林" userId="fa956a882da18cd3" providerId="LiveId" clId="{EB116DAB-001D-46D9-B85E-218C14748D8C}" dt="2022-09-07T05:08:25.441" v="5790" actId="1076"/>
          <ac:picMkLst>
            <pc:docMk/>
            <pc:sldMk cId="3388423039" sldId="421"/>
            <ac:picMk id="10244" creationId="{54033517-3D47-1A2A-E133-FAA15AEA5EEF}"/>
          </ac:picMkLst>
        </pc:picChg>
      </pc:sldChg>
      <pc:sldChg chg="addSp modSp add mod">
        <pc:chgData name="昆翰 林" userId="fa956a882da18cd3" providerId="LiveId" clId="{EB116DAB-001D-46D9-B85E-218C14748D8C}" dt="2022-09-07T07:37:54.700" v="7445" actId="1076"/>
        <pc:sldMkLst>
          <pc:docMk/>
          <pc:sldMk cId="2290100906" sldId="422"/>
        </pc:sldMkLst>
        <pc:spChg chg="add mod">
          <ac:chgData name="昆翰 林" userId="fa956a882da18cd3" providerId="LiveId" clId="{EB116DAB-001D-46D9-B85E-218C14748D8C}" dt="2022-09-07T07:36:05.852" v="7417" actId="1076"/>
          <ac:spMkLst>
            <pc:docMk/>
            <pc:sldMk cId="2290100906" sldId="422"/>
            <ac:spMk id="3" creationId="{6EBD27EF-22B4-C740-1548-143ED9E5F6F3}"/>
          </ac:spMkLst>
        </pc:spChg>
        <pc:spChg chg="add mod">
          <ac:chgData name="昆翰 林" userId="fa956a882da18cd3" providerId="LiveId" clId="{EB116DAB-001D-46D9-B85E-218C14748D8C}" dt="2022-09-07T07:37:50.692" v="7444" actId="1036"/>
          <ac:spMkLst>
            <pc:docMk/>
            <pc:sldMk cId="2290100906" sldId="422"/>
            <ac:spMk id="6" creationId="{571B446C-106B-F5C2-EE7E-06F5A3C066CC}"/>
          </ac:spMkLst>
        </pc:spChg>
        <pc:spChg chg="add mod">
          <ac:chgData name="昆翰 林" userId="fa956a882da18cd3" providerId="LiveId" clId="{EB116DAB-001D-46D9-B85E-218C14748D8C}" dt="2022-09-07T07:37:54.700" v="7445" actId="1076"/>
          <ac:spMkLst>
            <pc:docMk/>
            <pc:sldMk cId="2290100906" sldId="422"/>
            <ac:spMk id="9" creationId="{8D1C6151-BFD3-DD9B-5A3D-A172C40204F1}"/>
          </ac:spMkLst>
        </pc:spChg>
        <pc:spChg chg="mod">
          <ac:chgData name="昆翰 林" userId="fa956a882da18cd3" providerId="LiveId" clId="{EB116DAB-001D-46D9-B85E-218C14748D8C}" dt="2022-09-05T09:01:17.050" v="599" actId="20577"/>
          <ac:spMkLst>
            <pc:docMk/>
            <pc:sldMk cId="2290100906" sldId="422"/>
            <ac:spMk id="11" creationId="{2D5497F1-4D8F-4C4D-A4A3-29DEBA832C37}"/>
          </ac:spMkLst>
        </pc:spChg>
        <pc:picChg chg="add mod">
          <ac:chgData name="昆翰 林" userId="fa956a882da18cd3" providerId="LiveId" clId="{EB116DAB-001D-46D9-B85E-218C14748D8C}" dt="2022-09-07T07:23:42.926" v="6986" actId="1076"/>
          <ac:picMkLst>
            <pc:docMk/>
            <pc:sldMk cId="2290100906" sldId="422"/>
            <ac:picMk id="1026" creationId="{E44CA9E4-196A-B107-880F-D18D5AEA67A4}"/>
          </ac:picMkLst>
        </pc:picChg>
        <pc:picChg chg="add mod">
          <ac:chgData name="昆翰 林" userId="fa956a882da18cd3" providerId="LiveId" clId="{EB116DAB-001D-46D9-B85E-218C14748D8C}" dt="2022-09-07T07:23:44.030" v="6987" actId="1076"/>
          <ac:picMkLst>
            <pc:docMk/>
            <pc:sldMk cId="2290100906" sldId="422"/>
            <ac:picMk id="1028" creationId="{3224296D-FBAB-E298-D6E4-1E1D7290E2ED}"/>
          </ac:picMkLst>
        </pc:picChg>
        <pc:picChg chg="add mod">
          <ac:chgData name="昆翰 林" userId="fa956a882da18cd3" providerId="LiveId" clId="{EB116DAB-001D-46D9-B85E-218C14748D8C}" dt="2022-09-07T07:36:35.652" v="7422" actId="1076"/>
          <ac:picMkLst>
            <pc:docMk/>
            <pc:sldMk cId="2290100906" sldId="422"/>
            <ac:picMk id="1030" creationId="{5C254B7A-9ECB-28D7-28A2-9640DDBCC7B5}"/>
          </ac:picMkLst>
        </pc:picChg>
      </pc:sldChg>
      <pc:sldChg chg="modSp add mod">
        <pc:chgData name="昆翰 林" userId="fa956a882da18cd3" providerId="LiveId" clId="{EB116DAB-001D-46D9-B85E-218C14748D8C}" dt="2022-09-05T09:04:39.272" v="626" actId="20577"/>
        <pc:sldMkLst>
          <pc:docMk/>
          <pc:sldMk cId="4289731605" sldId="423"/>
        </pc:sldMkLst>
        <pc:spChg chg="mod">
          <ac:chgData name="昆翰 林" userId="fa956a882da18cd3" providerId="LiveId" clId="{EB116DAB-001D-46D9-B85E-218C14748D8C}" dt="2022-09-05T09:04:39.272" v="626" actId="20577"/>
          <ac:spMkLst>
            <pc:docMk/>
            <pc:sldMk cId="4289731605" sldId="423"/>
            <ac:spMk id="11" creationId="{2D5497F1-4D8F-4C4D-A4A3-29DEBA832C37}"/>
          </ac:spMkLst>
        </pc:spChg>
      </pc:sldChg>
      <pc:sldChg chg="modSp add mod">
        <pc:chgData name="昆翰 林" userId="fa956a882da18cd3" providerId="LiveId" clId="{EB116DAB-001D-46D9-B85E-218C14748D8C}" dt="2022-09-05T09:07:56.669" v="630"/>
        <pc:sldMkLst>
          <pc:docMk/>
          <pc:sldMk cId="2742568026" sldId="424"/>
        </pc:sldMkLst>
        <pc:spChg chg="mod">
          <ac:chgData name="昆翰 林" userId="fa956a882da18cd3" providerId="LiveId" clId="{EB116DAB-001D-46D9-B85E-218C14748D8C}" dt="2022-09-05T09:07:56.669" v="630"/>
          <ac:spMkLst>
            <pc:docMk/>
            <pc:sldMk cId="2742568026" sldId="424"/>
            <ac:spMk id="11" creationId="{2D5497F1-4D8F-4C4D-A4A3-29DEBA832C37}"/>
          </ac:spMkLst>
        </pc:spChg>
      </pc:sldChg>
      <pc:sldChg chg="addSp modSp add mod ord">
        <pc:chgData name="昆翰 林" userId="fa956a882da18cd3" providerId="LiveId" clId="{EB116DAB-001D-46D9-B85E-218C14748D8C}" dt="2022-09-07T08:21:45.917" v="8267"/>
        <pc:sldMkLst>
          <pc:docMk/>
          <pc:sldMk cId="4158137984" sldId="425"/>
        </pc:sldMkLst>
        <pc:spChg chg="add mod">
          <ac:chgData name="昆翰 林" userId="fa956a882da18cd3" providerId="LiveId" clId="{EB116DAB-001D-46D9-B85E-218C14748D8C}" dt="2022-09-07T08:21:21.704" v="8265" actId="20577"/>
          <ac:spMkLst>
            <pc:docMk/>
            <pc:sldMk cId="4158137984" sldId="425"/>
            <ac:spMk id="3" creationId="{B93C0B0C-2E42-845A-39E3-2ED012ED5A44}"/>
          </ac:spMkLst>
        </pc:spChg>
        <pc:spChg chg="mod">
          <ac:chgData name="昆翰 林" userId="fa956a882da18cd3" providerId="LiveId" clId="{EB116DAB-001D-46D9-B85E-218C14748D8C}" dt="2022-09-07T08:10:55.214" v="7670" actId="20577"/>
          <ac:spMkLst>
            <pc:docMk/>
            <pc:sldMk cId="4158137984" sldId="425"/>
            <ac:spMk id="11" creationId="{2D5497F1-4D8F-4C4D-A4A3-29DEBA832C37}"/>
          </ac:spMkLst>
        </pc:spChg>
      </pc:sldChg>
      <pc:sldChg chg="modSp add del mod modNotesTx">
        <pc:chgData name="昆翰 林" userId="fa956a882da18cd3" providerId="LiveId" clId="{EB116DAB-001D-46D9-B85E-218C14748D8C}" dt="2022-09-05T09:48:52.614" v="765" actId="47"/>
        <pc:sldMkLst>
          <pc:docMk/>
          <pc:sldMk cId="3849708099" sldId="426"/>
        </pc:sldMkLst>
        <pc:spChg chg="mod">
          <ac:chgData name="昆翰 林" userId="fa956a882da18cd3" providerId="LiveId" clId="{EB116DAB-001D-46D9-B85E-218C14748D8C}" dt="2022-09-05T09:23:39.453" v="672" actId="20577"/>
          <ac:spMkLst>
            <pc:docMk/>
            <pc:sldMk cId="3849708099" sldId="426"/>
            <ac:spMk id="11" creationId="{2D5497F1-4D8F-4C4D-A4A3-29DEBA832C37}"/>
          </ac:spMkLst>
        </pc:spChg>
      </pc:sldChg>
      <pc:sldChg chg="modSp add mod ord modNotesTx">
        <pc:chgData name="昆翰 林" userId="fa956a882da18cd3" providerId="LiveId" clId="{EB116DAB-001D-46D9-B85E-218C14748D8C}" dt="2022-09-05T09:45:54.451" v="740"/>
        <pc:sldMkLst>
          <pc:docMk/>
          <pc:sldMk cId="1937989872" sldId="427"/>
        </pc:sldMkLst>
        <pc:spChg chg="mod">
          <ac:chgData name="昆翰 林" userId="fa956a882da18cd3" providerId="LiveId" clId="{EB116DAB-001D-46D9-B85E-218C14748D8C}" dt="2022-09-05T09:25:46.176" v="715" actId="20577"/>
          <ac:spMkLst>
            <pc:docMk/>
            <pc:sldMk cId="1937989872" sldId="427"/>
            <ac:spMk id="11" creationId="{2D5497F1-4D8F-4C4D-A4A3-29DEBA832C37}"/>
          </ac:spMkLst>
        </pc:spChg>
      </pc:sldChg>
      <pc:sldChg chg="modSp add mod">
        <pc:chgData name="昆翰 林" userId="fa956a882da18cd3" providerId="LiveId" clId="{EB116DAB-001D-46D9-B85E-218C14748D8C}" dt="2022-09-05T09:29:46.334" v="733" actId="20577"/>
        <pc:sldMkLst>
          <pc:docMk/>
          <pc:sldMk cId="2538449522" sldId="428"/>
        </pc:sldMkLst>
        <pc:spChg chg="mod">
          <ac:chgData name="昆翰 林" userId="fa956a882da18cd3" providerId="LiveId" clId="{EB116DAB-001D-46D9-B85E-218C14748D8C}" dt="2022-09-05T09:29:46.334" v="733" actId="20577"/>
          <ac:spMkLst>
            <pc:docMk/>
            <pc:sldMk cId="2538449522" sldId="428"/>
            <ac:spMk id="11" creationId="{2D5497F1-4D8F-4C4D-A4A3-29DEBA832C37}"/>
          </ac:spMkLst>
        </pc:spChg>
      </pc:sldChg>
      <pc:sldChg chg="modSp add mod">
        <pc:chgData name="昆翰 林" userId="fa956a882da18cd3" providerId="LiveId" clId="{EB116DAB-001D-46D9-B85E-218C14748D8C}" dt="2022-09-05T09:45:09.759" v="738" actId="20577"/>
        <pc:sldMkLst>
          <pc:docMk/>
          <pc:sldMk cId="3677148954" sldId="429"/>
        </pc:sldMkLst>
        <pc:spChg chg="mod">
          <ac:chgData name="昆翰 林" userId="fa956a882da18cd3" providerId="LiveId" clId="{EB116DAB-001D-46D9-B85E-218C14748D8C}" dt="2022-09-05T09:45:09.759" v="738" actId="20577"/>
          <ac:spMkLst>
            <pc:docMk/>
            <pc:sldMk cId="3677148954" sldId="429"/>
            <ac:spMk id="11" creationId="{2D5497F1-4D8F-4C4D-A4A3-29DEBA832C37}"/>
          </ac:spMkLst>
        </pc:spChg>
      </pc:sldChg>
      <pc:sldChg chg="modSp add mod modNotesTx">
        <pc:chgData name="昆翰 林" userId="fa956a882da18cd3" providerId="LiveId" clId="{EB116DAB-001D-46D9-B85E-218C14748D8C}" dt="2022-09-05T09:53:01.934" v="829" actId="20577"/>
        <pc:sldMkLst>
          <pc:docMk/>
          <pc:sldMk cId="1415956863" sldId="430"/>
        </pc:sldMkLst>
        <pc:spChg chg="mod">
          <ac:chgData name="昆翰 林" userId="fa956a882da18cd3" providerId="LiveId" clId="{EB116DAB-001D-46D9-B85E-218C14748D8C}" dt="2022-09-05T09:48:10.041" v="764" actId="20577"/>
          <ac:spMkLst>
            <pc:docMk/>
            <pc:sldMk cId="1415956863" sldId="430"/>
            <ac:spMk id="11" creationId="{2D5497F1-4D8F-4C4D-A4A3-29DEBA832C37}"/>
          </ac:spMkLst>
        </pc:spChg>
      </pc:sldChg>
      <pc:sldChg chg="modSp add mod">
        <pc:chgData name="昆翰 林" userId="fa956a882da18cd3" providerId="LiveId" clId="{EB116DAB-001D-46D9-B85E-218C14748D8C}" dt="2022-09-05T09:52:13.338" v="808" actId="20577"/>
        <pc:sldMkLst>
          <pc:docMk/>
          <pc:sldMk cId="1904944980" sldId="431"/>
        </pc:sldMkLst>
        <pc:spChg chg="mod">
          <ac:chgData name="昆翰 林" userId="fa956a882da18cd3" providerId="LiveId" clId="{EB116DAB-001D-46D9-B85E-218C14748D8C}" dt="2022-09-05T09:52:13.338" v="808" actId="20577"/>
          <ac:spMkLst>
            <pc:docMk/>
            <pc:sldMk cId="1904944980" sldId="431"/>
            <ac:spMk id="11" creationId="{2D5497F1-4D8F-4C4D-A4A3-29DEBA832C37}"/>
          </ac:spMkLst>
        </pc:spChg>
      </pc:sldChg>
      <pc:sldChg chg="modSp add mod ord modNotesTx">
        <pc:chgData name="昆翰 林" userId="fa956a882da18cd3" providerId="LiveId" clId="{EB116DAB-001D-46D9-B85E-218C14748D8C}" dt="2022-09-07T08:22:42.370" v="8271"/>
        <pc:sldMkLst>
          <pc:docMk/>
          <pc:sldMk cId="211104984" sldId="432"/>
        </pc:sldMkLst>
        <pc:spChg chg="mod">
          <ac:chgData name="昆翰 林" userId="fa956a882da18cd3" providerId="LiveId" clId="{EB116DAB-001D-46D9-B85E-218C14748D8C}" dt="2022-09-05T09:51:50.720" v="797" actId="20577"/>
          <ac:spMkLst>
            <pc:docMk/>
            <pc:sldMk cId="211104984" sldId="432"/>
            <ac:spMk id="11" creationId="{2D5497F1-4D8F-4C4D-A4A3-29DEBA832C37}"/>
          </ac:spMkLst>
        </pc:spChg>
      </pc:sldChg>
      <pc:sldChg chg="modSp add mod">
        <pc:chgData name="昆翰 林" userId="fa956a882da18cd3" providerId="LiveId" clId="{EB116DAB-001D-46D9-B85E-218C14748D8C}" dt="2022-09-05T09:55:46.881" v="872" actId="20577"/>
        <pc:sldMkLst>
          <pc:docMk/>
          <pc:sldMk cId="954164924" sldId="433"/>
        </pc:sldMkLst>
        <pc:spChg chg="mod">
          <ac:chgData name="昆翰 林" userId="fa956a882da18cd3" providerId="LiveId" clId="{EB116DAB-001D-46D9-B85E-218C14748D8C}" dt="2022-09-05T09:55:46.881" v="872" actId="20577"/>
          <ac:spMkLst>
            <pc:docMk/>
            <pc:sldMk cId="954164924" sldId="433"/>
            <ac:spMk id="11" creationId="{2D5497F1-4D8F-4C4D-A4A3-29DEBA832C37}"/>
          </ac:spMkLst>
        </pc:spChg>
      </pc:sldChg>
      <pc:sldChg chg="modSp add del mod">
        <pc:chgData name="昆翰 林" userId="fa956a882da18cd3" providerId="LiveId" clId="{EB116DAB-001D-46D9-B85E-218C14748D8C}" dt="2022-09-05T09:54:47.212" v="847" actId="47"/>
        <pc:sldMkLst>
          <pc:docMk/>
          <pc:sldMk cId="2870724569" sldId="433"/>
        </pc:sldMkLst>
        <pc:spChg chg="mod">
          <ac:chgData name="昆翰 林" userId="fa956a882da18cd3" providerId="LiveId" clId="{EB116DAB-001D-46D9-B85E-218C14748D8C}" dt="2022-09-05T09:54:43.978" v="846" actId="20577"/>
          <ac:spMkLst>
            <pc:docMk/>
            <pc:sldMk cId="2870724569" sldId="433"/>
            <ac:spMk id="11" creationId="{2D5497F1-4D8F-4C4D-A4A3-29DEBA832C37}"/>
          </ac:spMkLst>
        </pc:spChg>
      </pc:sldChg>
      <pc:sldChg chg="add modNotesTx">
        <pc:chgData name="昆翰 林" userId="fa956a882da18cd3" providerId="LiveId" clId="{EB116DAB-001D-46D9-B85E-218C14748D8C}" dt="2022-09-05T09:56:19.693" v="878" actId="20577"/>
        <pc:sldMkLst>
          <pc:docMk/>
          <pc:sldMk cId="792820104" sldId="434"/>
        </pc:sldMkLst>
      </pc:sldChg>
      <pc:sldChg chg="modSp add mod modNotesTx">
        <pc:chgData name="昆翰 林" userId="fa956a882da18cd3" providerId="LiveId" clId="{EB116DAB-001D-46D9-B85E-218C14748D8C}" dt="2022-09-05T09:57:02.416" v="909" actId="20577"/>
        <pc:sldMkLst>
          <pc:docMk/>
          <pc:sldMk cId="3571937057" sldId="435"/>
        </pc:sldMkLst>
        <pc:spChg chg="mod">
          <ac:chgData name="昆翰 林" userId="fa956a882da18cd3" providerId="LiveId" clId="{EB116DAB-001D-46D9-B85E-218C14748D8C}" dt="2022-09-05T09:56:54.315" v="908" actId="20577"/>
          <ac:spMkLst>
            <pc:docMk/>
            <pc:sldMk cId="3571937057" sldId="435"/>
            <ac:spMk id="11" creationId="{2D5497F1-4D8F-4C4D-A4A3-29DEBA832C37}"/>
          </ac:spMkLst>
        </pc:spChg>
      </pc:sldChg>
      <pc:sldChg chg="modSp add mod">
        <pc:chgData name="昆翰 林" userId="fa956a882da18cd3" providerId="LiveId" clId="{EB116DAB-001D-46D9-B85E-218C14748D8C}" dt="2022-09-05T09:57:17.388" v="941" actId="20577"/>
        <pc:sldMkLst>
          <pc:docMk/>
          <pc:sldMk cId="1785633270" sldId="436"/>
        </pc:sldMkLst>
        <pc:spChg chg="mod">
          <ac:chgData name="昆翰 林" userId="fa956a882da18cd3" providerId="LiveId" clId="{EB116DAB-001D-46D9-B85E-218C14748D8C}" dt="2022-09-05T09:57:17.388" v="941" actId="20577"/>
          <ac:spMkLst>
            <pc:docMk/>
            <pc:sldMk cId="1785633270" sldId="436"/>
            <ac:spMk id="11" creationId="{2D5497F1-4D8F-4C4D-A4A3-29DEBA832C37}"/>
          </ac:spMkLst>
        </pc:spChg>
      </pc:sldChg>
      <pc:sldChg chg="modSp add mod">
        <pc:chgData name="昆翰 林" userId="fa956a882da18cd3" providerId="LiveId" clId="{EB116DAB-001D-46D9-B85E-218C14748D8C}" dt="2022-09-05T09:59:28.428" v="982" actId="20577"/>
        <pc:sldMkLst>
          <pc:docMk/>
          <pc:sldMk cId="146780197" sldId="437"/>
        </pc:sldMkLst>
        <pc:spChg chg="mod">
          <ac:chgData name="昆翰 林" userId="fa956a882da18cd3" providerId="LiveId" clId="{EB116DAB-001D-46D9-B85E-218C14748D8C}" dt="2022-09-05T09:59:28.428" v="982" actId="20577"/>
          <ac:spMkLst>
            <pc:docMk/>
            <pc:sldMk cId="146780197" sldId="437"/>
            <ac:spMk id="11" creationId="{2D5497F1-4D8F-4C4D-A4A3-29DEBA832C37}"/>
          </ac:spMkLst>
        </pc:spChg>
      </pc:sldChg>
      <pc:sldChg chg="addSp delSp modSp add mod">
        <pc:chgData name="昆翰 林" userId="fa956a882da18cd3" providerId="LiveId" clId="{EB116DAB-001D-46D9-B85E-218C14748D8C}" dt="2022-09-06T05:34:27.723" v="3272" actId="20577"/>
        <pc:sldMkLst>
          <pc:docMk/>
          <pc:sldMk cId="2361349261" sldId="438"/>
        </pc:sldMkLst>
        <pc:spChg chg="mod">
          <ac:chgData name="昆翰 林" userId="fa956a882da18cd3" providerId="LiveId" clId="{EB116DAB-001D-46D9-B85E-218C14748D8C}" dt="2022-09-06T03:31:33.729" v="3035" actId="20577"/>
          <ac:spMkLst>
            <pc:docMk/>
            <pc:sldMk cId="2361349261" sldId="438"/>
            <ac:spMk id="3" creationId="{2D19B659-C8F9-0223-2010-F1FF06F730F5}"/>
          </ac:spMkLst>
        </pc:spChg>
        <pc:spChg chg="mod">
          <ac:chgData name="昆翰 林" userId="fa956a882da18cd3" providerId="LiveId" clId="{EB116DAB-001D-46D9-B85E-218C14748D8C}" dt="2022-09-06T05:34:27.723" v="3272" actId="20577"/>
          <ac:spMkLst>
            <pc:docMk/>
            <pc:sldMk cId="2361349261" sldId="438"/>
            <ac:spMk id="11" creationId="{2D5497F1-4D8F-4C4D-A4A3-29DEBA832C37}"/>
          </ac:spMkLst>
        </pc:spChg>
        <pc:picChg chg="del">
          <ac:chgData name="昆翰 林" userId="fa956a882da18cd3" providerId="LiveId" clId="{EB116DAB-001D-46D9-B85E-218C14748D8C}" dt="2022-09-06T03:03:43.320" v="2220" actId="478"/>
          <ac:picMkLst>
            <pc:docMk/>
            <pc:sldMk cId="2361349261" sldId="438"/>
            <ac:picMk id="2050" creationId="{8AC46FDD-0FED-B014-8241-3D2CD9D16406}"/>
          </ac:picMkLst>
        </pc:picChg>
        <pc:picChg chg="add del mod">
          <ac:chgData name="昆翰 林" userId="fa956a882da18cd3" providerId="LiveId" clId="{EB116DAB-001D-46D9-B85E-218C14748D8C}" dt="2022-09-06T03:22:50.919" v="2686" actId="478"/>
          <ac:picMkLst>
            <pc:docMk/>
            <pc:sldMk cId="2361349261" sldId="438"/>
            <ac:picMk id="4098" creationId="{13BF4FA7-DFEB-17B0-4245-5D8C69EF5A77}"/>
          </ac:picMkLst>
        </pc:picChg>
      </pc:sldChg>
      <pc:sldChg chg="add del">
        <pc:chgData name="昆翰 林" userId="fa956a882da18cd3" providerId="LiveId" clId="{EB116DAB-001D-46D9-B85E-218C14748D8C}" dt="2022-09-06T06:02:08.816" v="3594" actId="47"/>
        <pc:sldMkLst>
          <pc:docMk/>
          <pc:sldMk cId="1379658507" sldId="439"/>
        </pc:sldMkLst>
      </pc:sldChg>
      <pc:sldChg chg="modSp add mod">
        <pc:chgData name="昆翰 林" userId="fa956a882da18cd3" providerId="LiveId" clId="{EB116DAB-001D-46D9-B85E-218C14748D8C}" dt="2022-09-06T03:36:47.872" v="3269" actId="20577"/>
        <pc:sldMkLst>
          <pc:docMk/>
          <pc:sldMk cId="2276154343" sldId="440"/>
        </pc:sldMkLst>
        <pc:spChg chg="mod">
          <ac:chgData name="昆翰 林" userId="fa956a882da18cd3" providerId="LiveId" clId="{EB116DAB-001D-46D9-B85E-218C14748D8C}" dt="2022-09-06T03:35:23.640" v="3262" actId="20577"/>
          <ac:spMkLst>
            <pc:docMk/>
            <pc:sldMk cId="2276154343" sldId="440"/>
            <ac:spMk id="3" creationId="{2D19B659-C8F9-0223-2010-F1FF06F730F5}"/>
          </ac:spMkLst>
        </pc:spChg>
        <pc:spChg chg="mod">
          <ac:chgData name="昆翰 林" userId="fa956a882da18cd3" providerId="LiveId" clId="{EB116DAB-001D-46D9-B85E-218C14748D8C}" dt="2022-09-06T03:36:47.872" v="3269" actId="20577"/>
          <ac:spMkLst>
            <pc:docMk/>
            <pc:sldMk cId="2276154343" sldId="440"/>
            <ac:spMk id="11" creationId="{2D5497F1-4D8F-4C4D-A4A3-29DEBA832C37}"/>
          </ac:spMkLst>
        </pc:spChg>
        <pc:picChg chg="mod">
          <ac:chgData name="昆翰 林" userId="fa956a882da18cd3" providerId="LiveId" clId="{EB116DAB-001D-46D9-B85E-218C14748D8C}" dt="2022-09-06T03:29:57.632" v="3010" actId="1076"/>
          <ac:picMkLst>
            <pc:docMk/>
            <pc:sldMk cId="2276154343" sldId="440"/>
            <ac:picMk id="4098" creationId="{13BF4FA7-DFEB-17B0-4245-5D8C69EF5A77}"/>
          </ac:picMkLst>
        </pc:picChg>
      </pc:sldChg>
      <pc:sldChg chg="addSp delSp modSp add mod">
        <pc:chgData name="昆翰 林" userId="fa956a882da18cd3" providerId="LiveId" clId="{EB116DAB-001D-46D9-B85E-218C14748D8C}" dt="2022-09-06T06:24:37.693" v="3785" actId="20577"/>
        <pc:sldMkLst>
          <pc:docMk/>
          <pc:sldMk cId="495926684" sldId="441"/>
        </pc:sldMkLst>
        <pc:spChg chg="mod">
          <ac:chgData name="昆翰 林" userId="fa956a882da18cd3" providerId="LiveId" clId="{EB116DAB-001D-46D9-B85E-218C14748D8C}" dt="2022-09-06T06:24:37.693" v="3785" actId="20577"/>
          <ac:spMkLst>
            <pc:docMk/>
            <pc:sldMk cId="495926684" sldId="441"/>
            <ac:spMk id="3" creationId="{2D19B659-C8F9-0223-2010-F1FF06F730F5}"/>
          </ac:spMkLst>
        </pc:spChg>
        <pc:spChg chg="mod">
          <ac:chgData name="昆翰 林" userId="fa956a882da18cd3" providerId="LiveId" clId="{EB116DAB-001D-46D9-B85E-218C14748D8C}" dt="2022-09-06T05:35:39.340" v="3308" actId="20577"/>
          <ac:spMkLst>
            <pc:docMk/>
            <pc:sldMk cId="495926684" sldId="441"/>
            <ac:spMk id="11" creationId="{2D5497F1-4D8F-4C4D-A4A3-29DEBA832C37}"/>
          </ac:spMkLst>
        </pc:spChg>
        <pc:picChg chg="del">
          <ac:chgData name="昆翰 林" userId="fa956a882da18cd3" providerId="LiveId" clId="{EB116DAB-001D-46D9-B85E-218C14748D8C}" dt="2022-09-06T05:35:49.468" v="3309" actId="478"/>
          <ac:picMkLst>
            <pc:docMk/>
            <pc:sldMk cId="495926684" sldId="441"/>
            <ac:picMk id="4098" creationId="{13BF4FA7-DFEB-17B0-4245-5D8C69EF5A77}"/>
          </ac:picMkLst>
        </pc:picChg>
        <pc:picChg chg="add mod">
          <ac:chgData name="昆翰 林" userId="fa956a882da18cd3" providerId="LiveId" clId="{EB116DAB-001D-46D9-B85E-218C14748D8C}" dt="2022-09-06T05:36:22.816" v="3314" actId="1076"/>
          <ac:picMkLst>
            <pc:docMk/>
            <pc:sldMk cId="495926684" sldId="441"/>
            <ac:picMk id="5122" creationId="{70397C09-DCCF-D643-53C5-1E2C9E73D51C}"/>
          </ac:picMkLst>
        </pc:picChg>
      </pc:sldChg>
      <pc:sldChg chg="addSp delSp modSp add mod">
        <pc:chgData name="昆翰 林" userId="fa956a882da18cd3" providerId="LiveId" clId="{EB116DAB-001D-46D9-B85E-218C14748D8C}" dt="2022-09-06T06:22:29.183" v="3751" actId="1076"/>
        <pc:sldMkLst>
          <pc:docMk/>
          <pc:sldMk cId="1048201104" sldId="442"/>
        </pc:sldMkLst>
        <pc:spChg chg="add mod">
          <ac:chgData name="昆翰 林" userId="fa956a882da18cd3" providerId="LiveId" clId="{EB116DAB-001D-46D9-B85E-218C14748D8C}" dt="2022-09-06T06:22:29.183" v="3751" actId="1076"/>
          <ac:spMkLst>
            <pc:docMk/>
            <pc:sldMk cId="1048201104" sldId="442"/>
            <ac:spMk id="3" creationId="{66356DDD-1288-91BD-57A8-02C797FDE40E}"/>
          </ac:spMkLst>
        </pc:spChg>
        <pc:spChg chg="mod">
          <ac:chgData name="昆翰 林" userId="fa956a882da18cd3" providerId="LiveId" clId="{EB116DAB-001D-46D9-B85E-218C14748D8C}" dt="2022-09-06T06:20:29.328" v="3679" actId="20577"/>
          <ac:spMkLst>
            <pc:docMk/>
            <pc:sldMk cId="1048201104" sldId="442"/>
            <ac:spMk id="9" creationId="{B1786B3B-B83A-0289-988E-5F4E6609010F}"/>
          </ac:spMkLst>
        </pc:spChg>
        <pc:spChg chg="mod">
          <ac:chgData name="昆翰 林" userId="fa956a882da18cd3" providerId="LiveId" clId="{EB116DAB-001D-46D9-B85E-218C14748D8C}" dt="2022-09-06T06:21:15.366" v="3692" actId="1076"/>
          <ac:spMkLst>
            <pc:docMk/>
            <pc:sldMk cId="1048201104" sldId="442"/>
            <ac:spMk id="14" creationId="{4F8C5F35-7445-DA53-1E7D-0EF6361AEB36}"/>
          </ac:spMkLst>
        </pc:spChg>
        <pc:picChg chg="del">
          <ac:chgData name="昆翰 林" userId="fa956a882da18cd3" providerId="LiveId" clId="{EB116DAB-001D-46D9-B85E-218C14748D8C}" dt="2022-09-06T06:20:51.768" v="3684" actId="478"/>
          <ac:picMkLst>
            <pc:docMk/>
            <pc:sldMk cId="1048201104" sldId="442"/>
            <ac:picMk id="2052" creationId="{F3ECE37A-218F-252C-8B17-75CF439CA6CD}"/>
          </ac:picMkLst>
        </pc:picChg>
        <pc:picChg chg="add mod">
          <ac:chgData name="昆翰 林" userId="fa956a882da18cd3" providerId="LiveId" clId="{EB116DAB-001D-46D9-B85E-218C14748D8C}" dt="2022-09-06T06:21:00.286" v="3687" actId="1076"/>
          <ac:picMkLst>
            <pc:docMk/>
            <pc:sldMk cId="1048201104" sldId="442"/>
            <ac:picMk id="7170" creationId="{ADCCBA26-D959-BBA5-1109-F7AB6CCCBFEB}"/>
          </ac:picMkLst>
        </pc:picChg>
      </pc:sldChg>
      <pc:sldChg chg="addSp delSp modSp add mod">
        <pc:chgData name="昆翰 林" userId="fa956a882da18cd3" providerId="LiveId" clId="{EB116DAB-001D-46D9-B85E-218C14748D8C}" dt="2022-09-06T09:25:10.031" v="4722" actId="1076"/>
        <pc:sldMkLst>
          <pc:docMk/>
          <pc:sldMk cId="1342914075" sldId="443"/>
        </pc:sldMkLst>
        <pc:spChg chg="mod">
          <ac:chgData name="昆翰 林" userId="fa956a882da18cd3" providerId="LiveId" clId="{EB116DAB-001D-46D9-B85E-218C14748D8C}" dt="2022-09-06T09:25:10.031" v="4722" actId="1076"/>
          <ac:spMkLst>
            <pc:docMk/>
            <pc:sldMk cId="1342914075" sldId="443"/>
            <ac:spMk id="3" creationId="{4B6D14E1-1473-337D-8157-D6BF0272DCBD}"/>
          </ac:spMkLst>
        </pc:spChg>
        <pc:spChg chg="del">
          <ac:chgData name="昆翰 林" userId="fa956a882da18cd3" providerId="LiveId" clId="{EB116DAB-001D-46D9-B85E-218C14748D8C}" dt="2022-09-06T06:59:41.533" v="4123" actId="478"/>
          <ac:spMkLst>
            <pc:docMk/>
            <pc:sldMk cId="1342914075" sldId="443"/>
            <ac:spMk id="9" creationId="{E3849C5A-BA85-A2B6-1860-B2FFFA993FB3}"/>
          </ac:spMkLst>
        </pc:spChg>
        <pc:spChg chg="mod">
          <ac:chgData name="昆翰 林" userId="fa956a882da18cd3" providerId="LiveId" clId="{EB116DAB-001D-46D9-B85E-218C14748D8C}" dt="2022-09-06T06:59:33.752" v="4122" actId="20577"/>
          <ac:spMkLst>
            <pc:docMk/>
            <pc:sldMk cId="1342914075" sldId="443"/>
            <ac:spMk id="11" creationId="{2D5497F1-4D8F-4C4D-A4A3-29DEBA832C37}"/>
          </ac:spMkLst>
        </pc:spChg>
        <pc:picChg chg="del">
          <ac:chgData name="昆翰 林" userId="fa956a882da18cd3" providerId="LiveId" clId="{EB116DAB-001D-46D9-B85E-218C14748D8C}" dt="2022-09-06T06:59:41.533" v="4123" actId="478"/>
          <ac:picMkLst>
            <pc:docMk/>
            <pc:sldMk cId="1342914075" sldId="443"/>
            <ac:picMk id="8194" creationId="{066A65BF-2A12-2059-F1BE-9BE161C6486A}"/>
          </ac:picMkLst>
        </pc:picChg>
        <pc:picChg chg="add mod">
          <ac:chgData name="昆翰 林" userId="fa956a882da18cd3" providerId="LiveId" clId="{EB116DAB-001D-46D9-B85E-218C14748D8C}" dt="2022-09-06T07:24:17.115" v="4453" actId="1076"/>
          <ac:picMkLst>
            <pc:docMk/>
            <pc:sldMk cId="1342914075" sldId="443"/>
            <ac:picMk id="9218" creationId="{AA848502-4167-0699-2A08-A28D7E7C8E3C}"/>
          </ac:picMkLst>
        </pc:picChg>
        <pc:cxnChg chg="del">
          <ac:chgData name="昆翰 林" userId="fa956a882da18cd3" providerId="LiveId" clId="{EB116DAB-001D-46D9-B85E-218C14748D8C}" dt="2022-09-06T06:59:41.533" v="4123" actId="478"/>
          <ac:cxnSpMkLst>
            <pc:docMk/>
            <pc:sldMk cId="1342914075" sldId="443"/>
            <ac:cxnSpMk id="12" creationId="{36CAC419-7BBD-64A6-33FE-1FA6B1E35BE4}"/>
          </ac:cxnSpMkLst>
        </pc:cxnChg>
      </pc:sldChg>
      <pc:sldChg chg="delSp modSp add mod">
        <pc:chgData name="昆翰 林" userId="fa956a882da18cd3" providerId="LiveId" clId="{EB116DAB-001D-46D9-B85E-218C14748D8C}" dt="2022-09-06T08:53:22.123" v="4679" actId="122"/>
        <pc:sldMkLst>
          <pc:docMk/>
          <pc:sldMk cId="991929823" sldId="444"/>
        </pc:sldMkLst>
        <pc:spChg chg="del">
          <ac:chgData name="昆翰 林" userId="fa956a882da18cd3" providerId="LiveId" clId="{EB116DAB-001D-46D9-B85E-218C14748D8C}" dt="2022-09-06T08:53:17.749" v="4677" actId="478"/>
          <ac:spMkLst>
            <pc:docMk/>
            <pc:sldMk cId="991929823" sldId="444"/>
            <ac:spMk id="3" creationId="{66356DDD-1288-91BD-57A8-02C797FDE40E}"/>
          </ac:spMkLst>
        </pc:spChg>
        <pc:spChg chg="mod">
          <ac:chgData name="昆翰 林" userId="fa956a882da18cd3" providerId="LiveId" clId="{EB116DAB-001D-46D9-B85E-218C14748D8C}" dt="2022-09-06T08:53:22.123" v="4679" actId="122"/>
          <ac:spMkLst>
            <pc:docMk/>
            <pc:sldMk cId="991929823" sldId="444"/>
            <ac:spMk id="9" creationId="{B1786B3B-B83A-0289-988E-5F4E6609010F}"/>
          </ac:spMkLst>
        </pc:spChg>
      </pc:sldChg>
      <pc:sldChg chg="addSp delSp modSp add mod">
        <pc:chgData name="昆翰 林" userId="fa956a882da18cd3" providerId="LiveId" clId="{EB116DAB-001D-46D9-B85E-218C14748D8C}" dt="2022-09-07T06:21:51.911" v="6720" actId="20577"/>
        <pc:sldMkLst>
          <pc:docMk/>
          <pc:sldMk cId="307259639" sldId="445"/>
        </pc:sldMkLst>
        <pc:spChg chg="mod ord">
          <ac:chgData name="昆翰 林" userId="fa956a882da18cd3" providerId="LiveId" clId="{EB116DAB-001D-46D9-B85E-218C14748D8C}" dt="2022-09-07T06:21:51.911" v="6720" actId="20577"/>
          <ac:spMkLst>
            <pc:docMk/>
            <pc:sldMk cId="307259639" sldId="445"/>
            <ac:spMk id="3" creationId="{B657C98D-9559-7E88-0526-AB75F89A8E52}"/>
          </ac:spMkLst>
        </pc:spChg>
        <pc:spChg chg="add mod">
          <ac:chgData name="昆翰 林" userId="fa956a882da18cd3" providerId="LiveId" clId="{EB116DAB-001D-46D9-B85E-218C14748D8C}" dt="2022-09-07T05:21:51.794" v="6042" actId="1076"/>
          <ac:spMkLst>
            <pc:docMk/>
            <pc:sldMk cId="307259639" sldId="445"/>
            <ac:spMk id="6" creationId="{29D3BB39-A3F7-E5BC-48D6-138C1E76546B}"/>
          </ac:spMkLst>
        </pc:spChg>
        <pc:spChg chg="mod">
          <ac:chgData name="昆翰 林" userId="fa956a882da18cd3" providerId="LiveId" clId="{EB116DAB-001D-46D9-B85E-218C14748D8C}" dt="2022-09-06T09:33:46.694" v="5152" actId="20577"/>
          <ac:spMkLst>
            <pc:docMk/>
            <pc:sldMk cId="307259639" sldId="445"/>
            <ac:spMk id="11" creationId="{2D5497F1-4D8F-4C4D-A4A3-29DEBA832C37}"/>
          </ac:spMkLst>
        </pc:spChg>
        <pc:picChg chg="add del">
          <ac:chgData name="昆翰 林" userId="fa956a882da18cd3" providerId="LiveId" clId="{EB116DAB-001D-46D9-B85E-218C14748D8C}" dt="2022-09-06T09:43:27.910" v="5421" actId="21"/>
          <ac:picMkLst>
            <pc:docMk/>
            <pc:sldMk cId="307259639" sldId="445"/>
            <ac:picMk id="6" creationId="{67F36222-9146-D712-91B1-0A25B12CF9DD}"/>
          </ac:picMkLst>
        </pc:picChg>
        <pc:picChg chg="del">
          <ac:chgData name="昆翰 林" userId="fa956a882da18cd3" providerId="LiveId" clId="{EB116DAB-001D-46D9-B85E-218C14748D8C}" dt="2022-09-06T09:33:49.521" v="5153" actId="478"/>
          <ac:picMkLst>
            <pc:docMk/>
            <pc:sldMk cId="307259639" sldId="445"/>
            <ac:picMk id="10244" creationId="{54033517-3D47-1A2A-E133-FAA15AEA5EEF}"/>
          </ac:picMkLst>
        </pc:picChg>
        <pc:picChg chg="add mod">
          <ac:chgData name="昆翰 林" userId="fa956a882da18cd3" providerId="LiveId" clId="{EB116DAB-001D-46D9-B85E-218C14748D8C}" dt="2022-09-07T05:19:06.265" v="5992" actId="1076"/>
          <ac:picMkLst>
            <pc:docMk/>
            <pc:sldMk cId="307259639" sldId="445"/>
            <ac:picMk id="12290" creationId="{CAD05D9B-AC3D-E5A0-8637-2DB0BC2DD88E}"/>
          </ac:picMkLst>
        </pc:picChg>
      </pc:sldChg>
      <pc:sldChg chg="addSp delSp modSp add mod">
        <pc:chgData name="昆翰 林" userId="fa956a882da18cd3" providerId="LiveId" clId="{EB116DAB-001D-46D9-B85E-218C14748D8C}" dt="2022-09-07T06:19:35.114" v="6719" actId="20577"/>
        <pc:sldMkLst>
          <pc:docMk/>
          <pc:sldMk cId="2938770736" sldId="446"/>
        </pc:sldMkLst>
        <pc:spChg chg="mod">
          <ac:chgData name="昆翰 林" userId="fa956a882da18cd3" providerId="LiveId" clId="{EB116DAB-001D-46D9-B85E-218C14748D8C}" dt="2022-09-07T06:19:35.114" v="6719" actId="20577"/>
          <ac:spMkLst>
            <pc:docMk/>
            <pc:sldMk cId="2938770736" sldId="446"/>
            <ac:spMk id="3" creationId="{B657C98D-9559-7E88-0526-AB75F89A8E52}"/>
          </ac:spMkLst>
        </pc:spChg>
        <pc:spChg chg="mod">
          <ac:chgData name="昆翰 林" userId="fa956a882da18cd3" providerId="LiveId" clId="{EB116DAB-001D-46D9-B85E-218C14748D8C}" dt="2022-09-06T09:39:48.160" v="5413" actId="20577"/>
          <ac:spMkLst>
            <pc:docMk/>
            <pc:sldMk cId="2938770736" sldId="446"/>
            <ac:spMk id="11" creationId="{2D5497F1-4D8F-4C4D-A4A3-29DEBA832C37}"/>
          </ac:spMkLst>
        </pc:spChg>
        <pc:picChg chg="add del mod">
          <ac:chgData name="昆翰 林" userId="fa956a882da18cd3" providerId="LiveId" clId="{EB116DAB-001D-46D9-B85E-218C14748D8C}" dt="2022-09-06T09:43:34.079" v="5426" actId="478"/>
          <ac:picMkLst>
            <pc:docMk/>
            <pc:sldMk cId="2938770736" sldId="446"/>
            <ac:picMk id="6" creationId="{114DB1F1-9FC4-4A4A-EB7D-77931CFA2820}"/>
          </ac:picMkLst>
        </pc:picChg>
        <pc:picChg chg="del">
          <ac:chgData name="昆翰 林" userId="fa956a882da18cd3" providerId="LiveId" clId="{EB116DAB-001D-46D9-B85E-218C14748D8C}" dt="2022-09-06T09:39:53.232" v="5415" actId="478"/>
          <ac:picMkLst>
            <pc:docMk/>
            <pc:sldMk cId="2938770736" sldId="446"/>
            <ac:picMk id="10244" creationId="{54033517-3D47-1A2A-E133-FAA15AEA5EEF}"/>
          </ac:picMkLst>
        </pc:picChg>
        <pc:picChg chg="add mod">
          <ac:chgData name="昆翰 林" userId="fa956a882da18cd3" providerId="LiveId" clId="{EB116DAB-001D-46D9-B85E-218C14748D8C}" dt="2022-09-06T09:44:59.494" v="5430" actId="1076"/>
          <ac:picMkLst>
            <pc:docMk/>
            <pc:sldMk cId="2938770736" sldId="446"/>
            <ac:picMk id="13314" creationId="{0F0541F4-33CA-4D69-DCDF-08CCDFAFCE9E}"/>
          </ac:picMkLst>
        </pc:picChg>
      </pc:sldChg>
      <pc:sldChg chg="addSp delSp modSp add mod">
        <pc:chgData name="昆翰 林" userId="fa956a882da18cd3" providerId="LiveId" clId="{EB116DAB-001D-46D9-B85E-218C14748D8C}" dt="2022-09-07T05:12:19.309" v="5854" actId="20577"/>
        <pc:sldMkLst>
          <pc:docMk/>
          <pc:sldMk cId="16880083" sldId="447"/>
        </pc:sldMkLst>
        <pc:spChg chg="mod">
          <ac:chgData name="昆翰 林" userId="fa956a882da18cd3" providerId="LiveId" clId="{EB116DAB-001D-46D9-B85E-218C14748D8C}" dt="2022-09-07T05:12:19.309" v="5854" actId="20577"/>
          <ac:spMkLst>
            <pc:docMk/>
            <pc:sldMk cId="16880083" sldId="447"/>
            <ac:spMk id="3" creationId="{B657C98D-9559-7E88-0526-AB75F89A8E52}"/>
          </ac:spMkLst>
        </pc:spChg>
        <pc:spChg chg="mod">
          <ac:chgData name="昆翰 林" userId="fa956a882da18cd3" providerId="LiveId" clId="{EB116DAB-001D-46D9-B85E-218C14748D8C}" dt="2022-09-06T09:50:31.823" v="5630" actId="20577"/>
          <ac:spMkLst>
            <pc:docMk/>
            <pc:sldMk cId="16880083" sldId="447"/>
            <ac:spMk id="11" creationId="{2D5497F1-4D8F-4C4D-A4A3-29DEBA832C37}"/>
          </ac:spMkLst>
        </pc:spChg>
        <pc:picChg chg="del">
          <ac:chgData name="昆翰 林" userId="fa956a882da18cd3" providerId="LiveId" clId="{EB116DAB-001D-46D9-B85E-218C14748D8C}" dt="2022-09-06T09:46:52.909" v="5517" actId="478"/>
          <ac:picMkLst>
            <pc:docMk/>
            <pc:sldMk cId="16880083" sldId="447"/>
            <ac:picMk id="13314" creationId="{0F0541F4-33CA-4D69-DCDF-08CCDFAFCE9E}"/>
          </ac:picMkLst>
        </pc:picChg>
        <pc:picChg chg="add mod">
          <ac:chgData name="昆翰 林" userId="fa956a882da18cd3" providerId="LiveId" clId="{EB116DAB-001D-46D9-B85E-218C14748D8C}" dt="2022-09-06T09:49:07.718" v="5576" actId="1076"/>
          <ac:picMkLst>
            <pc:docMk/>
            <pc:sldMk cId="16880083" sldId="447"/>
            <ac:picMk id="14338" creationId="{F096B811-7651-42CB-05BB-18AB6F14399B}"/>
          </ac:picMkLst>
        </pc:picChg>
      </pc:sldChg>
      <pc:sldChg chg="add del">
        <pc:chgData name="昆翰 林" userId="fa956a882da18cd3" providerId="LiveId" clId="{EB116DAB-001D-46D9-B85E-218C14748D8C}" dt="2022-09-06T09:43:14.047" v="5419"/>
        <pc:sldMkLst>
          <pc:docMk/>
          <pc:sldMk cId="820152308" sldId="447"/>
        </pc:sldMkLst>
      </pc:sldChg>
      <pc:sldChg chg="add del">
        <pc:chgData name="昆翰 林" userId="fa956a882da18cd3" providerId="LiveId" clId="{EB116DAB-001D-46D9-B85E-218C14748D8C}" dt="2022-09-06T09:43:06.313" v="5417"/>
        <pc:sldMkLst>
          <pc:docMk/>
          <pc:sldMk cId="1617991587" sldId="447"/>
        </pc:sldMkLst>
      </pc:sldChg>
      <pc:sldChg chg="addSp delSp modSp add mod">
        <pc:chgData name="昆翰 林" userId="fa956a882da18cd3" providerId="LiveId" clId="{EB116DAB-001D-46D9-B85E-218C14748D8C}" dt="2022-09-07T05:39:39.520" v="6488" actId="207"/>
        <pc:sldMkLst>
          <pc:docMk/>
          <pc:sldMk cId="3655428563" sldId="448"/>
        </pc:sldMkLst>
        <pc:spChg chg="del">
          <ac:chgData name="昆翰 林" userId="fa956a882da18cd3" providerId="LiveId" clId="{EB116DAB-001D-46D9-B85E-218C14748D8C}" dt="2022-09-07T05:33:15.839" v="6277" actId="478"/>
          <ac:spMkLst>
            <pc:docMk/>
            <pc:sldMk cId="3655428563" sldId="448"/>
            <ac:spMk id="3" creationId="{B657C98D-9559-7E88-0526-AB75F89A8E52}"/>
          </ac:spMkLst>
        </pc:spChg>
        <pc:spChg chg="mod ord">
          <ac:chgData name="昆翰 林" userId="fa956a882da18cd3" providerId="LiveId" clId="{EB116DAB-001D-46D9-B85E-218C14748D8C}" dt="2022-09-07T05:39:27.446" v="6486" actId="1076"/>
          <ac:spMkLst>
            <pc:docMk/>
            <pc:sldMk cId="3655428563" sldId="448"/>
            <ac:spMk id="6" creationId="{29D3BB39-A3F7-E5BC-48D6-138C1E76546B}"/>
          </ac:spMkLst>
        </pc:spChg>
        <pc:spChg chg="add del">
          <ac:chgData name="昆翰 林" userId="fa956a882da18cd3" providerId="LiveId" clId="{EB116DAB-001D-46D9-B85E-218C14748D8C}" dt="2022-09-07T05:34:20.491" v="6287" actId="22"/>
          <ac:spMkLst>
            <pc:docMk/>
            <pc:sldMk cId="3655428563" sldId="448"/>
            <ac:spMk id="9" creationId="{411B0C36-981E-CE0A-6EDF-4F8C69AF0994}"/>
          </ac:spMkLst>
        </pc:spChg>
        <pc:spChg chg="mod">
          <ac:chgData name="昆翰 林" userId="fa956a882da18cd3" providerId="LiveId" clId="{EB116DAB-001D-46D9-B85E-218C14748D8C}" dt="2022-09-07T05:33:12.239" v="6276" actId="20577"/>
          <ac:spMkLst>
            <pc:docMk/>
            <pc:sldMk cId="3655428563" sldId="448"/>
            <ac:spMk id="11" creationId="{2D5497F1-4D8F-4C4D-A4A3-29DEBA832C37}"/>
          </ac:spMkLst>
        </pc:spChg>
        <pc:spChg chg="add mod">
          <ac:chgData name="昆翰 林" userId="fa956a882da18cd3" providerId="LiveId" clId="{EB116DAB-001D-46D9-B85E-218C14748D8C}" dt="2022-09-07T05:39:39.520" v="6488" actId="207"/>
          <ac:spMkLst>
            <pc:docMk/>
            <pc:sldMk cId="3655428563" sldId="448"/>
            <ac:spMk id="12" creationId="{A810DFA2-4689-D0E2-F741-EC2D3F796DB4}"/>
          </ac:spMkLst>
        </pc:spChg>
        <pc:picChg chg="add mod">
          <ac:chgData name="昆翰 林" userId="fa956a882da18cd3" providerId="LiveId" clId="{EB116DAB-001D-46D9-B85E-218C14748D8C}" dt="2022-09-07T05:39:25.064" v="6485" actId="1076"/>
          <ac:picMkLst>
            <pc:docMk/>
            <pc:sldMk cId="3655428563" sldId="448"/>
            <ac:picMk id="1026" creationId="{8C02FE0F-BF9F-6BA9-0E9C-EB5EC8C10105}"/>
          </ac:picMkLst>
        </pc:picChg>
        <pc:picChg chg="del">
          <ac:chgData name="昆翰 林" userId="fa956a882da18cd3" providerId="LiveId" clId="{EB116DAB-001D-46D9-B85E-218C14748D8C}" dt="2022-09-07T05:33:16.273" v="6278" actId="478"/>
          <ac:picMkLst>
            <pc:docMk/>
            <pc:sldMk cId="3655428563" sldId="448"/>
            <ac:picMk id="12290" creationId="{CAD05D9B-AC3D-E5A0-8637-2DB0BC2DD88E}"/>
          </ac:picMkLst>
        </pc:picChg>
      </pc:sldChg>
      <pc:sldChg chg="addSp delSp modSp add mod">
        <pc:chgData name="昆翰 林" userId="fa956a882da18cd3" providerId="LiveId" clId="{EB116DAB-001D-46D9-B85E-218C14748D8C}" dt="2022-09-07T05:46:12.429" v="6531"/>
        <pc:sldMkLst>
          <pc:docMk/>
          <pc:sldMk cId="941536518" sldId="449"/>
        </pc:sldMkLst>
        <pc:spChg chg="mod">
          <ac:chgData name="昆翰 林" userId="fa956a882da18cd3" providerId="LiveId" clId="{EB116DAB-001D-46D9-B85E-218C14748D8C}" dt="2022-09-07T05:44:54.727" v="6501" actId="1076"/>
          <ac:spMkLst>
            <pc:docMk/>
            <pc:sldMk cId="941536518" sldId="449"/>
            <ac:spMk id="9" creationId="{B1786B3B-B83A-0289-988E-5F4E6609010F}"/>
          </ac:spMkLst>
        </pc:spChg>
        <pc:spChg chg="mod">
          <ac:chgData name="昆翰 林" userId="fa956a882da18cd3" providerId="LiveId" clId="{EB116DAB-001D-46D9-B85E-218C14748D8C}" dt="2022-09-07T05:46:12.429" v="6531"/>
          <ac:spMkLst>
            <pc:docMk/>
            <pc:sldMk cId="941536518" sldId="449"/>
            <ac:spMk id="14" creationId="{4F8C5F35-7445-DA53-1E7D-0EF6361AEB36}"/>
          </ac:spMkLst>
        </pc:spChg>
        <pc:picChg chg="add mod">
          <ac:chgData name="昆翰 林" userId="fa956a882da18cd3" providerId="LiveId" clId="{EB116DAB-001D-46D9-B85E-218C14748D8C}" dt="2022-09-07T05:45:54.544" v="6528" actId="1038"/>
          <ac:picMkLst>
            <pc:docMk/>
            <pc:sldMk cId="941536518" sldId="449"/>
            <ac:picMk id="2050" creationId="{E48E45FD-4FE9-101C-987C-0431F4803F90}"/>
          </ac:picMkLst>
        </pc:picChg>
        <pc:picChg chg="del">
          <ac:chgData name="昆翰 林" userId="fa956a882da18cd3" providerId="LiveId" clId="{EB116DAB-001D-46D9-B85E-218C14748D8C}" dt="2022-09-07T05:45:51.524" v="6515" actId="478"/>
          <ac:picMkLst>
            <pc:docMk/>
            <pc:sldMk cId="941536518" sldId="449"/>
            <ac:picMk id="7170" creationId="{ADCCBA26-D959-BBA5-1109-F7AB6CCCBFEB}"/>
          </ac:picMkLst>
        </pc:picChg>
      </pc:sldChg>
      <pc:sldChg chg="addSp delSp modSp add mod">
        <pc:chgData name="昆翰 林" userId="fa956a882da18cd3" providerId="LiveId" clId="{EB116DAB-001D-46D9-B85E-218C14748D8C}" dt="2022-09-07T07:34:00.992" v="7388" actId="1035"/>
        <pc:sldMkLst>
          <pc:docMk/>
          <pc:sldMk cId="1494013165" sldId="450"/>
        </pc:sldMkLst>
        <pc:spChg chg="mod">
          <ac:chgData name="昆翰 林" userId="fa956a882da18cd3" providerId="LiveId" clId="{EB116DAB-001D-46D9-B85E-218C14748D8C}" dt="2022-09-07T07:33:45.585" v="7385" actId="20577"/>
          <ac:spMkLst>
            <pc:docMk/>
            <pc:sldMk cId="1494013165" sldId="450"/>
            <ac:spMk id="3" creationId="{6EBD27EF-22B4-C740-1548-143ED9E5F6F3}"/>
          </ac:spMkLst>
        </pc:spChg>
        <pc:spChg chg="mod">
          <ac:chgData name="昆翰 林" userId="fa956a882da18cd3" providerId="LiveId" clId="{EB116DAB-001D-46D9-B85E-218C14748D8C}" dt="2022-09-07T07:24:34.979" v="7018" actId="20577"/>
          <ac:spMkLst>
            <pc:docMk/>
            <pc:sldMk cId="1494013165" sldId="450"/>
            <ac:spMk id="11" creationId="{2D5497F1-4D8F-4C4D-A4A3-29DEBA832C37}"/>
          </ac:spMkLst>
        </pc:spChg>
        <pc:picChg chg="mod">
          <ac:chgData name="昆翰 林" userId="fa956a882da18cd3" providerId="LiveId" clId="{EB116DAB-001D-46D9-B85E-218C14748D8C}" dt="2022-09-07T07:33:58.925" v="7386" actId="1035"/>
          <ac:picMkLst>
            <pc:docMk/>
            <pc:sldMk cId="1494013165" sldId="450"/>
            <ac:picMk id="1026" creationId="{E44CA9E4-196A-B107-880F-D18D5AEA67A4}"/>
          </ac:picMkLst>
        </pc:picChg>
        <pc:picChg chg="del">
          <ac:chgData name="昆翰 林" userId="fa956a882da18cd3" providerId="LiveId" clId="{EB116DAB-001D-46D9-B85E-218C14748D8C}" dt="2022-09-07T07:24:14.880" v="6989" actId="478"/>
          <ac:picMkLst>
            <pc:docMk/>
            <pc:sldMk cId="1494013165" sldId="450"/>
            <ac:picMk id="1028" creationId="{3224296D-FBAB-E298-D6E4-1E1D7290E2ED}"/>
          </ac:picMkLst>
        </pc:picChg>
        <pc:picChg chg="add mod">
          <ac:chgData name="昆翰 林" userId="fa956a882da18cd3" providerId="LiveId" clId="{EB116DAB-001D-46D9-B85E-218C14748D8C}" dt="2022-09-07T07:34:00.992" v="7388" actId="1035"/>
          <ac:picMkLst>
            <pc:docMk/>
            <pc:sldMk cId="1494013165" sldId="450"/>
            <ac:picMk id="2050" creationId="{7629D869-9690-3C68-14E7-7B2F457CE7D0}"/>
          </ac:picMkLst>
        </pc:picChg>
      </pc:sldChg>
      <pc:sldChg chg="addSp delSp modSp add mod">
        <pc:chgData name="昆翰 林" userId="fa956a882da18cd3" providerId="LiveId" clId="{EB116DAB-001D-46D9-B85E-218C14748D8C}" dt="2022-09-07T07:59:42.110" v="7562" actId="20577"/>
        <pc:sldMkLst>
          <pc:docMk/>
          <pc:sldMk cId="1644216200" sldId="451"/>
        </pc:sldMkLst>
        <pc:spChg chg="add mod">
          <ac:chgData name="昆翰 林" userId="fa956a882da18cd3" providerId="LiveId" clId="{EB116DAB-001D-46D9-B85E-218C14748D8C}" dt="2022-09-07T07:59:42.110" v="7562" actId="20577"/>
          <ac:spMkLst>
            <pc:docMk/>
            <pc:sldMk cId="1644216200" sldId="451"/>
            <ac:spMk id="3" creationId="{275CA4DE-C1D0-330D-B016-78B759FDA0E4}"/>
          </ac:spMkLst>
        </pc:spChg>
        <pc:spChg chg="mod">
          <ac:chgData name="昆翰 林" userId="fa956a882da18cd3" providerId="LiveId" clId="{EB116DAB-001D-46D9-B85E-218C14748D8C}" dt="2022-09-07T07:40:13.598" v="7453" actId="20577"/>
          <ac:spMkLst>
            <pc:docMk/>
            <pc:sldMk cId="1644216200" sldId="451"/>
            <ac:spMk id="9" creationId="{B1786B3B-B83A-0289-988E-5F4E6609010F}"/>
          </ac:spMkLst>
        </pc:spChg>
        <pc:spChg chg="mod">
          <ac:chgData name="昆翰 林" userId="fa956a882da18cd3" providerId="LiveId" clId="{EB116DAB-001D-46D9-B85E-218C14748D8C}" dt="2022-09-07T07:41:01.284" v="7476" actId="14100"/>
          <ac:spMkLst>
            <pc:docMk/>
            <pc:sldMk cId="1644216200" sldId="451"/>
            <ac:spMk id="14" creationId="{4F8C5F35-7445-DA53-1E7D-0EF6361AEB36}"/>
          </ac:spMkLst>
        </pc:spChg>
        <pc:picChg chg="del mod">
          <ac:chgData name="昆翰 林" userId="fa956a882da18cd3" providerId="LiveId" clId="{EB116DAB-001D-46D9-B85E-218C14748D8C}" dt="2022-09-07T07:40:48.525" v="7464" actId="478"/>
          <ac:picMkLst>
            <pc:docMk/>
            <pc:sldMk cId="1644216200" sldId="451"/>
            <ac:picMk id="2050" creationId="{E48E45FD-4FE9-101C-987C-0431F4803F90}"/>
          </ac:picMkLst>
        </pc:picChg>
        <pc:picChg chg="add mod">
          <ac:chgData name="昆翰 林" userId="fa956a882da18cd3" providerId="LiveId" clId="{EB116DAB-001D-46D9-B85E-218C14748D8C}" dt="2022-09-07T07:40:49.893" v="7465" actId="1076"/>
          <ac:picMkLst>
            <pc:docMk/>
            <pc:sldMk cId="1644216200" sldId="451"/>
            <ac:picMk id="3074" creationId="{3A06BB1D-5D4C-0EEF-1632-36014833490C}"/>
          </ac:picMkLst>
        </pc:picChg>
      </pc:sldChg>
      <pc:sldChg chg="addSp delSp modSp add mod modNotesTx">
        <pc:chgData name="昆翰 林" userId="fa956a882da18cd3" providerId="LiveId" clId="{EB116DAB-001D-46D9-B85E-218C14748D8C}" dt="2022-09-07T08:19:13.693" v="8117" actId="20577"/>
        <pc:sldMkLst>
          <pc:docMk/>
          <pc:sldMk cId="2743208758" sldId="452"/>
        </pc:sldMkLst>
        <pc:spChg chg="add mod">
          <ac:chgData name="昆翰 林" userId="fa956a882da18cd3" providerId="LiveId" clId="{EB116DAB-001D-46D9-B85E-218C14748D8C}" dt="2022-09-07T07:59:04.589" v="7560" actId="20577"/>
          <ac:spMkLst>
            <pc:docMk/>
            <pc:sldMk cId="2743208758" sldId="452"/>
            <ac:spMk id="3" creationId="{6B9FA51D-5E72-4059-4540-B8967D86BFC7}"/>
          </ac:spMkLst>
        </pc:spChg>
        <pc:spChg chg="mod">
          <ac:chgData name="昆翰 林" userId="fa956a882da18cd3" providerId="LiveId" clId="{EB116DAB-001D-46D9-B85E-218C14748D8C}" dt="2022-09-07T07:53:39.293" v="7510" actId="20577"/>
          <ac:spMkLst>
            <pc:docMk/>
            <pc:sldMk cId="2743208758" sldId="452"/>
            <ac:spMk id="9" creationId="{B1786B3B-B83A-0289-988E-5F4E6609010F}"/>
          </ac:spMkLst>
        </pc:spChg>
        <pc:spChg chg="mod">
          <ac:chgData name="昆翰 林" userId="fa956a882da18cd3" providerId="LiveId" clId="{EB116DAB-001D-46D9-B85E-218C14748D8C}" dt="2022-09-07T07:56:34.383" v="7538" actId="6549"/>
          <ac:spMkLst>
            <pc:docMk/>
            <pc:sldMk cId="2743208758" sldId="452"/>
            <ac:spMk id="14" creationId="{4F8C5F35-7445-DA53-1E7D-0EF6361AEB36}"/>
          </ac:spMkLst>
        </pc:spChg>
        <pc:picChg chg="del">
          <ac:chgData name="昆翰 林" userId="fa956a882da18cd3" providerId="LiveId" clId="{EB116DAB-001D-46D9-B85E-218C14748D8C}" dt="2022-09-07T07:57:38.831" v="7549" actId="478"/>
          <ac:picMkLst>
            <pc:docMk/>
            <pc:sldMk cId="2743208758" sldId="452"/>
            <ac:picMk id="3074" creationId="{3A06BB1D-5D4C-0EEF-1632-36014833490C}"/>
          </ac:picMkLst>
        </pc:picChg>
        <pc:picChg chg="add mod">
          <ac:chgData name="昆翰 林" userId="fa956a882da18cd3" providerId="LiveId" clId="{EB116DAB-001D-46D9-B85E-218C14748D8C}" dt="2022-09-07T07:57:42.140" v="7558" actId="1038"/>
          <ac:picMkLst>
            <pc:docMk/>
            <pc:sldMk cId="2743208758" sldId="452"/>
            <ac:picMk id="4098" creationId="{80F4FC2E-BF03-2B5A-1751-F9CED36316D1}"/>
          </ac:picMkLst>
        </pc:picChg>
      </pc:sldChg>
      <pc:sldChg chg="addSp delSp modSp add mod">
        <pc:chgData name="昆翰 林" userId="fa956a882da18cd3" providerId="LiveId" clId="{EB116DAB-001D-46D9-B85E-218C14748D8C}" dt="2022-09-07T08:08:53.692" v="7598" actId="20577"/>
        <pc:sldMkLst>
          <pc:docMk/>
          <pc:sldMk cId="3167070497" sldId="453"/>
        </pc:sldMkLst>
        <pc:spChg chg="mod">
          <ac:chgData name="昆翰 林" userId="fa956a882da18cd3" providerId="LiveId" clId="{EB116DAB-001D-46D9-B85E-218C14748D8C}" dt="2022-09-07T08:08:53.692" v="7598" actId="20577"/>
          <ac:spMkLst>
            <pc:docMk/>
            <pc:sldMk cId="3167070497" sldId="453"/>
            <ac:spMk id="3" creationId="{6B9FA51D-5E72-4059-4540-B8967D86BFC7}"/>
          </ac:spMkLst>
        </pc:spChg>
        <pc:spChg chg="mod">
          <ac:chgData name="昆翰 林" userId="fa956a882da18cd3" providerId="LiveId" clId="{EB116DAB-001D-46D9-B85E-218C14748D8C}" dt="2022-09-07T08:07:16.413" v="7569" actId="20577"/>
          <ac:spMkLst>
            <pc:docMk/>
            <pc:sldMk cId="3167070497" sldId="453"/>
            <ac:spMk id="9" creationId="{B1786B3B-B83A-0289-988E-5F4E6609010F}"/>
          </ac:spMkLst>
        </pc:spChg>
        <pc:spChg chg="mod">
          <ac:chgData name="昆翰 林" userId="fa956a882da18cd3" providerId="LiveId" clId="{EB116DAB-001D-46D9-B85E-218C14748D8C}" dt="2022-09-07T08:08:12.130" v="7594" actId="1076"/>
          <ac:spMkLst>
            <pc:docMk/>
            <pc:sldMk cId="3167070497" sldId="453"/>
            <ac:spMk id="14" creationId="{4F8C5F35-7445-DA53-1E7D-0EF6361AEB36}"/>
          </ac:spMkLst>
        </pc:spChg>
        <pc:picChg chg="del">
          <ac:chgData name="昆翰 林" userId="fa956a882da18cd3" providerId="LiveId" clId="{EB116DAB-001D-46D9-B85E-218C14748D8C}" dt="2022-09-07T08:08:03.710" v="7579" actId="478"/>
          <ac:picMkLst>
            <pc:docMk/>
            <pc:sldMk cId="3167070497" sldId="453"/>
            <ac:picMk id="4098" creationId="{80F4FC2E-BF03-2B5A-1751-F9CED36316D1}"/>
          </ac:picMkLst>
        </pc:picChg>
        <pc:picChg chg="add mod">
          <ac:chgData name="昆翰 林" userId="fa956a882da18cd3" providerId="LiveId" clId="{EB116DAB-001D-46D9-B85E-218C14748D8C}" dt="2022-09-07T08:08:07.017" v="7593" actId="1037"/>
          <ac:picMkLst>
            <pc:docMk/>
            <pc:sldMk cId="3167070497" sldId="453"/>
            <ac:picMk id="5122" creationId="{C8840EC9-C6BE-6DE6-07DD-E5F3AA25DA48}"/>
          </ac:picMkLst>
        </pc:picChg>
      </pc:sldChg>
      <pc:sldChg chg="add ord">
        <pc:chgData name="昆翰 林" userId="fa956a882da18cd3" providerId="LiveId" clId="{EB116DAB-001D-46D9-B85E-218C14748D8C}" dt="2022-09-07T08:22:31.508" v="8269"/>
        <pc:sldMkLst>
          <pc:docMk/>
          <pc:sldMk cId="373823557" sldId="45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873AB-788B-A440-8EB2-E91D1EC2F9B9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FD70A-F25B-6343-B899-CC96DC66D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57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FD70A-F25B-6343-B899-CC96DC66D6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94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19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73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51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63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77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83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82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06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13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61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51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95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74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71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97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9BB92-AA59-DF41-99E1-6CBE808CAB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13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2E0EEB-52D2-7B49-86E0-D5A344A66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DBD8CC-7F9B-BB42-B704-C06F7BE85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52CDEB-2352-5D4A-AF1C-7A1361F3D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AB0174-B97C-974F-A1C8-C458EC882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2AFC5B-FA41-C849-A4E7-DBC06D1B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56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9B401E-834A-AC4D-B3B7-FD4AA159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5E9A04F-B506-9D49-8595-AE2F69D7C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EA6AAE-D77F-D74A-8716-A2860942F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BB3B52-4C2B-CD4C-A530-A812007F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95BFB6-527F-814D-B647-405260B8B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63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E1B66CB-1865-674C-84AA-4D0345847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399EF51-DDAE-6C49-A513-210E15BCB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7D3D8C-394F-AB47-A18C-A1E270E15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686CA7-5635-2F47-B235-01A1A5B9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596E77-0804-DA49-8191-F61AF7EE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4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7A346B-C59C-E14A-9EC8-9E185670C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ECC429-A4FF-D946-818C-6396A2025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866A7F-1076-0E4A-85E9-0A6F10221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838C9E-93B6-B140-BA46-5E535493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0FE4F5-6C0A-004F-AFF9-339C639F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3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23D03-34B3-304C-B840-90A15C25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5B09E49-A466-564B-A15A-52E69397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9704BA-36E9-9A46-ACE1-66822CB2C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945401-9360-F341-BE0E-71DF29F7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7269EE-183E-B942-A9B9-2C9F75A2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29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1ACE06-481F-AB4E-8460-C961E8A0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DA7E1B-CEBA-1A41-BA37-599C421689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096F83D-484D-5A4B-9148-D96B2BC49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DC79C88-C8B2-4947-BEFF-73E68425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35E16E6-61E5-2747-868E-DA71D2CA7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3A51BEB-71AD-1341-A9AC-7F9668C32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79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06DF24-9D79-1442-96B8-980F45ED7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8F9462-CA1A-3742-B379-04A454AAC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C4D12CA-E329-3449-860B-E5A9A4CF5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F80EAEA-609D-2D4E-9A39-8FC7576EA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7BDD547-1F5B-A040-B122-717855C15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1946259-9CED-DE4C-97DC-586BA7599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B2B8F7A-58A6-A04D-9820-50ACC18B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8FC9FF9-3CDD-7D43-B9F7-0A45C8F03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78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C466E8-4D95-914D-8C6F-591FFB60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D39FE8F-DD46-B24F-891F-9FB782280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8FDDDA1-7A02-D248-9A0F-9D98F5890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C817F1-4F81-0846-9E76-148F144CC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7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45B3CCC-4413-D74C-89A7-CBB0EA05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BA8C067-A861-0A43-8096-F3B6ED8B4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AAD544-473E-9348-B839-D63E4D15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1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CEE34A-AF00-294C-8E84-6083B9919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4CA63F-5FCF-A546-B35E-26FD2FC08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B34E725-1840-6D46-8DA1-F6160BFD0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2FDB3F8-3464-CE4C-9C57-2AC22D410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5F9E121-C56D-2646-AC63-49412C8F8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3BB4B9-C831-9D4F-9592-C99B356BB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2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012B90-5504-924D-9BAA-4B484DEB5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40FBAE6-5F61-994E-A68A-4C3E4BB56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5BC3CCC-75AF-D04D-A2F2-5FADC19F2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FB52CF-7E0D-B443-8C1B-ABCCD844E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57C5BBA-5A48-C048-B9EC-244D75E06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970558-CFEC-5041-93EB-8678E2FC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00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773208F-7B29-974A-9D1D-636EA946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9C30E0-9E50-0348-BD91-9FBDDCD34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4E74DF-8EA2-FB46-9970-68129C76E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9091F-E770-E84B-9B29-68C0C684D748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AE45EF-F364-6B4E-B325-D314EC15B4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94AF23-9BFA-6049-ADDB-ECCCF962E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FEEE9-59F6-704B-9041-22367A49E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6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7.svg"/><Relationship Id="rId9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tiff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svg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tiff"/><Relationship Id="rId10" Type="http://schemas.openxmlformats.org/officeDocument/2006/relationships/image" Target="../media/image26.png"/><Relationship Id="rId4" Type="http://schemas.openxmlformats.org/officeDocument/2006/relationships/image" Target="../media/image4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1">
            <a:extLst>
              <a:ext uri="{FF2B5EF4-FFF2-40B4-BE49-F238E27FC236}">
                <a16:creationId xmlns:a16="http://schemas.microsoft.com/office/drawing/2014/main" id="{BA26CB7F-3836-774F-8418-1AAF24A876AD}"/>
              </a:ext>
            </a:extLst>
          </p:cNvPr>
          <p:cNvSpPr/>
          <p:nvPr/>
        </p:nvSpPr>
        <p:spPr>
          <a:xfrm rot="10800000">
            <a:off x="0" y="1328467"/>
            <a:ext cx="12192000" cy="5560851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1375C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B9DCCD-BF19-444D-8B15-D90F68D33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9" y="153225"/>
            <a:ext cx="6854681" cy="98303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CBAF234-D968-5A43-80C5-64311C570ADE}"/>
              </a:ext>
            </a:extLst>
          </p:cNvPr>
          <p:cNvSpPr/>
          <p:nvPr/>
        </p:nvSpPr>
        <p:spPr>
          <a:xfrm>
            <a:off x="504882" y="6240474"/>
            <a:ext cx="34454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 Fall | Gaussian Tutorial</a:t>
            </a:r>
            <a:endParaRPr lang="en-US" altLang="zh-TW" sz="2000" dirty="0">
              <a:solidFill>
                <a:srgbClr val="F4C422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D3EE8FC-BDCE-BC42-9F07-F3E168D4B6F8}"/>
              </a:ext>
            </a:extLst>
          </p:cNvPr>
          <p:cNvSpPr txBox="1"/>
          <p:nvPr/>
        </p:nvSpPr>
        <p:spPr>
          <a:xfrm>
            <a:off x="504883" y="1524698"/>
            <a:ext cx="916489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n-US" altLang="zh-TW" sz="40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 1.</a:t>
            </a:r>
            <a:endParaRPr lang="en-US" sz="4000" b="1" dirty="0">
              <a:solidFill>
                <a:srgbClr val="F4C4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1200"/>
              </a:spcAft>
            </a:pPr>
            <a:r>
              <a:rPr lang="en-US" altLang="zh-TW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 and electronic structure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C28434-2231-C140-9BD1-C6CDFD23D004}"/>
              </a:ext>
            </a:extLst>
          </p:cNvPr>
          <p:cNvSpPr txBox="1"/>
          <p:nvPr/>
        </p:nvSpPr>
        <p:spPr>
          <a:xfrm>
            <a:off x="6564403" y="4517304"/>
            <a:ext cx="496186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Prof. </a:t>
            </a:r>
            <a:r>
              <a:rPr lang="en-US" sz="2400" err="1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Kun</a:t>
            </a:r>
            <a:r>
              <a:rPr lang="en-US" sz="240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-Han Lin (</a:t>
            </a:r>
            <a:r>
              <a:rPr lang="zh-CN" altLang="en-US" sz="240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林昆翰助理教授</a:t>
            </a:r>
            <a:r>
              <a:rPr lang="en-US" sz="240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)</a:t>
            </a:r>
          </a:p>
          <a:p>
            <a:pPr algn="just"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Department of Chemical Engineering,</a:t>
            </a:r>
          </a:p>
          <a:p>
            <a:pPr algn="just"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latin typeface="Gill Sans MT" panose="020B0502020104020203" pitchFamily="34" charset="0"/>
                <a:cs typeface="Arial" panose="020B0604020202020204" pitchFamily="34" charset="0"/>
              </a:rPr>
              <a:t>National Tsing Hua University, Taiwan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C61344-02F8-BF4B-A9FB-506748F54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334" y="12994"/>
            <a:ext cx="2927687" cy="136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38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165444"/>
            <a:ext cx="77251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Bonding and anti-bonding orbitals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8E39AE6-3A74-2FB5-9433-26A70C4B7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112" y="1033600"/>
            <a:ext cx="7689776" cy="50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3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165444"/>
            <a:ext cx="10649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Examples: HOMO, LUMO and HOMO-LUMO gap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71E8DF-3FF5-0178-B119-F275995C46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748" b="-3018"/>
          <a:stretch/>
        </p:blipFill>
        <p:spPr>
          <a:xfrm>
            <a:off x="5912960" y="1217096"/>
            <a:ext cx="6279040" cy="47099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D7A4C5A-A7A2-B56F-686A-A3F91E05D75D}"/>
              </a:ext>
            </a:extLst>
          </p:cNvPr>
          <p:cNvSpPr/>
          <p:nvPr/>
        </p:nvSpPr>
        <p:spPr>
          <a:xfrm>
            <a:off x="404384" y="1440054"/>
            <a:ext cx="5417681" cy="4132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 energy matters!</a:t>
            </a:r>
          </a:p>
          <a:p>
            <a:pPr marL="914400" lvl="1" indent="-4572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Otherwise electron/hole separation won’t occur</a:t>
            </a:r>
          </a:p>
          <a:p>
            <a:pPr marL="914400" lvl="1" indent="-457200"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HOMO-LUMO gap too large, no absorption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 distribution matters!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Less likely to recombine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Easier to transfer</a:t>
            </a:r>
          </a:p>
        </p:txBody>
      </p:sp>
    </p:spTree>
    <p:extLst>
      <p:ext uri="{BB962C8B-B14F-4D97-AF65-F5344CB8AC3E}">
        <p14:creationId xmlns:p14="http://schemas.microsoft.com/office/powerpoint/2010/main" val="601405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9B559-6B63-0443-93B6-A1B2C02399BC}"/>
              </a:ext>
            </a:extLst>
          </p:cNvPr>
          <p:cNvSpPr/>
          <p:nvPr/>
        </p:nvSpPr>
        <p:spPr>
          <a:xfrm>
            <a:off x="269345" y="6371044"/>
            <a:ext cx="35326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i="1" dirty="0">
                <a:solidFill>
                  <a:srgbClr val="F5C5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J. Mater. Chem. A, </a:t>
            </a:r>
            <a:r>
              <a:rPr lang="en-US" altLang="zh-TW" sz="1200" dirty="0">
                <a:solidFill>
                  <a:srgbClr val="F5C5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2018, 6, 14518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ED28F0C-C774-CA48-A4AF-F1AD9B497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228" y="-12357"/>
            <a:ext cx="8341700" cy="612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10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239586"/>
            <a:ext cx="11157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Hands-on: electronic structure and molecular properties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C42BE34-45E5-D849-BF7F-F3C8349FEB32}"/>
              </a:ext>
            </a:extLst>
          </p:cNvPr>
          <p:cNvSpPr/>
          <p:nvPr/>
        </p:nvSpPr>
        <p:spPr>
          <a:xfrm>
            <a:off x="586102" y="1365591"/>
            <a:ext cx="10840465" cy="2639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zh-TW" sz="28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Goal</a:t>
            </a: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 an initial molecular structure using Avogadro.</a:t>
            </a: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 geometry optimization for H</a:t>
            </a:r>
            <a:r>
              <a:rPr lang="en-US" altLang="zh-TW" sz="2400" baseline="-250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benzene.</a:t>
            </a:r>
          </a:p>
          <a:p>
            <a:pPr marL="914400" lvl="1" indent="-457200">
              <a:lnSpc>
                <a:spcPct val="150000"/>
              </a:lnSpc>
              <a:spcAft>
                <a:spcPts val="6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their molecular orbitals (MOs).</a:t>
            </a:r>
          </a:p>
        </p:txBody>
      </p:sp>
    </p:spTree>
    <p:extLst>
      <p:ext uri="{BB962C8B-B14F-4D97-AF65-F5344CB8AC3E}">
        <p14:creationId xmlns:p14="http://schemas.microsoft.com/office/powerpoint/2010/main" val="2576277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239586"/>
            <a:ext cx="53046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our cluster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7C6F27-6F47-C2D5-E609-5F0EA1D3CA39}"/>
              </a:ext>
            </a:extLst>
          </p:cNvPr>
          <p:cNvSpPr/>
          <p:nvPr/>
        </p:nvSpPr>
        <p:spPr>
          <a:xfrm>
            <a:off x="404384" y="1440054"/>
            <a:ext cx="7207996" cy="3547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our cluster</a:t>
            </a:r>
          </a:p>
          <a:p>
            <a:pPr marL="914400" lvl="1" indent="-4572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zh-TW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Mobaxterm</a:t>
            </a:r>
            <a:endParaRPr lang="en-US" altLang="zh-TW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ssh</a:t>
            </a:r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-Y [username]@[our </a:t>
            </a:r>
            <a:r>
              <a:rPr lang="en-US" altLang="zh-TW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altLang="zh-TW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Home folder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default login folder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/home/[username]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91DB9A1-DDFF-7453-2790-AE9337423603}"/>
              </a:ext>
            </a:extLst>
          </p:cNvPr>
          <p:cNvSpPr txBox="1"/>
          <p:nvPr/>
        </p:nvSpPr>
        <p:spPr>
          <a:xfrm>
            <a:off x="5982176" y="2490726"/>
            <a:ext cx="32604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-Y to enable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Xwindow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(for graphical purpose)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8600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239586"/>
            <a:ext cx="44887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 modules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7C6F27-6F47-C2D5-E609-5F0EA1D3CA39}"/>
              </a:ext>
            </a:extLst>
          </p:cNvPr>
          <p:cNvSpPr/>
          <p:nvPr/>
        </p:nvSpPr>
        <p:spPr>
          <a:xfrm>
            <a:off x="404384" y="1440054"/>
            <a:ext cx="920824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Modules that load required libraries and compilers</a:t>
            </a:r>
          </a:p>
          <a:p>
            <a:pPr marL="914400" lvl="1" indent="-4572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available modules: module ava</a:t>
            </a:r>
          </a:p>
          <a:p>
            <a:pPr marL="914400" lvl="1" indent="-4572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a specific module: module load [</a:t>
            </a:r>
            <a:r>
              <a:rPr lang="en-US" altLang="zh-TW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modulename</a:t>
            </a: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38F8E71-71BF-1872-1932-94684223D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4" y="3906184"/>
            <a:ext cx="11929111" cy="93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26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239586"/>
            <a:ext cx="31422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 input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C31E6FB-29A2-CF36-23DE-9958B71CDB18}"/>
              </a:ext>
            </a:extLst>
          </p:cNvPr>
          <p:cNvSpPr/>
          <p:nvPr/>
        </p:nvSpPr>
        <p:spPr>
          <a:xfrm>
            <a:off x="392954" y="1272092"/>
            <a:ext cx="5417681" cy="658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.com file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5F3AEB3-BE74-3F18-3B2A-0930A70CA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062" y="2075590"/>
            <a:ext cx="3523917" cy="370370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1F1F193-9F14-DDB4-F8C6-7223E791DB6C}"/>
              </a:ext>
            </a:extLst>
          </p:cNvPr>
          <p:cNvSpPr txBox="1"/>
          <p:nvPr/>
        </p:nvSpPr>
        <p:spPr>
          <a:xfrm>
            <a:off x="5147786" y="2041300"/>
            <a:ext cx="4238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specify required memory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9CF589-6D20-AD98-89E8-245E9EE88E16}"/>
              </a:ext>
            </a:extLst>
          </p:cNvPr>
          <p:cNvSpPr txBox="1"/>
          <p:nvPr/>
        </p:nvSpPr>
        <p:spPr>
          <a:xfrm>
            <a:off x="5147785" y="2502965"/>
            <a:ext cx="4238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specify the .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chk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file name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6F12E8-7A91-9743-5562-62D69D0CD388}"/>
              </a:ext>
            </a:extLst>
          </p:cNvPr>
          <p:cNvSpPr txBox="1"/>
          <p:nvPr/>
        </p:nvSpPr>
        <p:spPr>
          <a:xfrm>
            <a:off x="5147785" y="3006886"/>
            <a:ext cx="4238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k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eywords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(tell G16 what to do)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3341FE6-98E5-4D7F-7125-F452683C5626}"/>
              </a:ext>
            </a:extLst>
          </p:cNvPr>
          <p:cNvSpPr txBox="1"/>
          <p:nvPr/>
        </p:nvSpPr>
        <p:spPr>
          <a:xfrm>
            <a:off x="5147785" y="3524383"/>
            <a:ext cx="4238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Title (arbitrary)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490D6AD-8672-A74B-D139-83EF8A77CBC4}"/>
              </a:ext>
            </a:extLst>
          </p:cNvPr>
          <p:cNvSpPr txBox="1"/>
          <p:nvPr/>
        </p:nvSpPr>
        <p:spPr>
          <a:xfrm>
            <a:off x="5147785" y="4054530"/>
            <a:ext cx="4238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charge  </a:t>
            </a:r>
            <a:r>
              <a:rPr lang="en-US" altLang="zh-TW" sz="2400" dirty="0" err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spin_multiplicity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CC5C24B-0174-5402-374A-287551F0C2B9}"/>
              </a:ext>
            </a:extLst>
          </p:cNvPr>
          <p:cNvSpPr txBox="1"/>
          <p:nvPr/>
        </p:nvSpPr>
        <p:spPr>
          <a:xfrm>
            <a:off x="5147785" y="4660397"/>
            <a:ext cx="4238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element_symbol</a:t>
            </a:r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 x  y  z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8345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239586"/>
            <a:ext cx="37369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Submission script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5004503-1B27-319E-99AC-CEC22538F03B}"/>
              </a:ext>
            </a:extLst>
          </p:cNvPr>
          <p:cNvSpPr/>
          <p:nvPr/>
        </p:nvSpPr>
        <p:spPr>
          <a:xfrm>
            <a:off x="404384" y="1062853"/>
            <a:ext cx="920824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 ~/.</a:t>
            </a:r>
            <a:r>
              <a:rPr lang="en-US" altLang="zh-TW" sz="2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bashrc</a:t>
            </a:r>
            <a:endParaRPr lang="en-US" altLang="zh-TW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a line into this file</a:t>
            </a:r>
          </a:p>
          <a:p>
            <a:pPr marL="914400" lvl="1" indent="-4572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alias subg16=‘/home/link/</a:t>
            </a:r>
            <a:r>
              <a:rPr lang="en-US" altLang="zh-TW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myscripts</a:t>
            </a: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/g16/subg16’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0D840FCC-3F57-0F34-E5AE-8446815A4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2283" y="2868722"/>
            <a:ext cx="6642100" cy="39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42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239586"/>
            <a:ext cx="32576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 the jobs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5004503-1B27-319E-99AC-CEC22538F03B}"/>
              </a:ext>
            </a:extLst>
          </p:cNvPr>
          <p:cNvSpPr/>
          <p:nvPr/>
        </p:nvSpPr>
        <p:spPr>
          <a:xfrm>
            <a:off x="404384" y="1062853"/>
            <a:ext cx="9208246" cy="1382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subg16 -p 2 –m 10000 [name].com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squeue</a:t>
            </a:r>
            <a:endParaRPr lang="en-US" altLang="zh-TW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F882224-B5DA-7821-9F39-445BAC1AC927}"/>
              </a:ext>
            </a:extLst>
          </p:cNvPr>
          <p:cNvSpPr txBox="1"/>
          <p:nvPr/>
        </p:nvSpPr>
        <p:spPr>
          <a:xfrm>
            <a:off x="7323318" y="1225355"/>
            <a:ext cx="4238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Submit the job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536CF83-E7FB-E240-57AD-E222B6A12F22}"/>
              </a:ext>
            </a:extLst>
          </p:cNvPr>
          <p:cNvSpPr txBox="1"/>
          <p:nvPr/>
        </p:nvSpPr>
        <p:spPr>
          <a:xfrm>
            <a:off x="7323318" y="1927496"/>
            <a:ext cx="4238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Check the status of your job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39F8366-ECC0-289F-21DD-1CC71D54A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8157" y="3280460"/>
            <a:ext cx="7658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5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165444"/>
            <a:ext cx="104438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workflow in computational chemistry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F48D020D-3581-5FE9-0237-0C7E5F37EBBE}"/>
              </a:ext>
            </a:extLst>
          </p:cNvPr>
          <p:cNvSpPr/>
          <p:nvPr/>
        </p:nvSpPr>
        <p:spPr>
          <a:xfrm>
            <a:off x="8739486" y="1980663"/>
            <a:ext cx="2461420" cy="2470383"/>
          </a:xfrm>
          <a:prstGeom prst="roundRect">
            <a:avLst>
              <a:gd name="adj" fmla="val 9856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45A59865-6669-8822-9A5F-3C7DCFD4479F}"/>
              </a:ext>
            </a:extLst>
          </p:cNvPr>
          <p:cNvSpPr/>
          <p:nvPr/>
        </p:nvSpPr>
        <p:spPr>
          <a:xfrm>
            <a:off x="3910047" y="1995945"/>
            <a:ext cx="4291237" cy="2470383"/>
          </a:xfrm>
          <a:prstGeom prst="roundRect">
            <a:avLst>
              <a:gd name="adj" fmla="val 9856"/>
            </a:avLst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4BF03508-3AB0-B3CF-2A0E-EAB242DA9F89}"/>
              </a:ext>
            </a:extLst>
          </p:cNvPr>
          <p:cNvSpPr/>
          <p:nvPr/>
        </p:nvSpPr>
        <p:spPr>
          <a:xfrm>
            <a:off x="917346" y="1980663"/>
            <a:ext cx="2461420" cy="2470383"/>
          </a:xfrm>
          <a:prstGeom prst="roundRect">
            <a:avLst>
              <a:gd name="adj" fmla="val 9856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B23DD3-A53A-8BEC-2F4F-1EFB9A1457B6}"/>
              </a:ext>
            </a:extLst>
          </p:cNvPr>
          <p:cNvSpPr/>
          <p:nvPr/>
        </p:nvSpPr>
        <p:spPr>
          <a:xfrm>
            <a:off x="1546389" y="2066265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4C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c1ccccc1</a:t>
            </a:r>
            <a:endParaRPr lang="en-US" b="1" dirty="0">
              <a:solidFill>
                <a:srgbClr val="4C3A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204E534-B560-D5C7-2B2B-122223707841}"/>
              </a:ext>
            </a:extLst>
          </p:cNvPr>
          <p:cNvSpPr txBox="1"/>
          <p:nvPr/>
        </p:nvSpPr>
        <p:spPr>
          <a:xfrm>
            <a:off x="1247429" y="3597040"/>
            <a:ext cx="1808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C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</a:p>
          <a:p>
            <a:pPr algn="ctr"/>
            <a:r>
              <a:rPr lang="en-US" sz="2400" b="1" dirty="0">
                <a:solidFill>
                  <a:srgbClr val="4C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429DC74-C92D-62DB-8F8F-8DC259653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749" y="2582828"/>
            <a:ext cx="788614" cy="89376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1508F6-B215-D064-E7D5-BA90C992B7ED}"/>
              </a:ext>
            </a:extLst>
          </p:cNvPr>
          <p:cNvSpPr txBox="1"/>
          <p:nvPr/>
        </p:nvSpPr>
        <p:spPr>
          <a:xfrm>
            <a:off x="3895165" y="3782137"/>
            <a:ext cx="424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Optimization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EFE1AB1-8FA7-0C14-8B1B-D4C45B75C103}"/>
              </a:ext>
            </a:extLst>
          </p:cNvPr>
          <p:cNvGrpSpPr>
            <a:grpSpLocks noChangeAspect="1"/>
          </p:cNvGrpSpPr>
          <p:nvPr/>
        </p:nvGrpSpPr>
        <p:grpSpPr>
          <a:xfrm>
            <a:off x="5012559" y="2250931"/>
            <a:ext cx="2028399" cy="1354288"/>
            <a:chOff x="2244938" y="2462791"/>
            <a:chExt cx="1665141" cy="1111754"/>
          </a:xfrm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53C1FBBF-5451-8F49-6486-0FD9D020AF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4707" y="2873691"/>
              <a:ext cx="401636" cy="401636"/>
            </a:xfrm>
            <a:prstGeom prst="ellipse">
              <a:avLst/>
            </a:prstGeom>
            <a:noFill/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1788E048-F54C-8641-35BF-697961C87E3C}"/>
                </a:ext>
              </a:extLst>
            </p:cNvPr>
            <p:cNvCxnSpPr>
              <a:stCxn id="18" idx="7"/>
            </p:cNvCxnSpPr>
            <p:nvPr/>
          </p:nvCxnSpPr>
          <p:spPr>
            <a:xfrm flipV="1">
              <a:off x="3337525" y="2668121"/>
              <a:ext cx="352732" cy="264388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EA43A75D-0CBA-1AF8-4601-8CB25D7E97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9963" y="2462791"/>
              <a:ext cx="260116" cy="260116"/>
            </a:xfrm>
            <a:prstGeom prst="ellipse">
              <a:avLst/>
            </a:prstGeom>
            <a:noFill/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70D4721C-2E3E-2498-F162-94D29A9F2CF4}"/>
                </a:ext>
              </a:extLst>
            </p:cNvPr>
            <p:cNvCxnSpPr>
              <a:cxnSpLocks/>
            </p:cNvCxnSpPr>
            <p:nvPr/>
          </p:nvCxnSpPr>
          <p:spPr>
            <a:xfrm>
              <a:off x="3357487" y="3203595"/>
              <a:ext cx="205836" cy="165224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C98E9F83-4436-6E32-4391-5E50E27CC2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49982" y="3312965"/>
              <a:ext cx="260116" cy="260116"/>
            </a:xfrm>
            <a:prstGeom prst="ellipse">
              <a:avLst/>
            </a:prstGeom>
            <a:noFill/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DD59F862-16BC-856F-4C24-A8471D7363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2245" y="2832973"/>
              <a:ext cx="538273" cy="147986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9B55A43D-ABB3-9A9F-F919-78FC5F01BF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4938" y="2660670"/>
              <a:ext cx="260116" cy="260116"/>
            </a:xfrm>
            <a:prstGeom prst="ellipse">
              <a:avLst/>
            </a:prstGeom>
            <a:noFill/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CDF78E64-F939-AC35-07BC-2F8C6976D50D}"/>
                </a:ext>
              </a:extLst>
            </p:cNvPr>
            <p:cNvCxnSpPr/>
            <p:nvPr/>
          </p:nvCxnSpPr>
          <p:spPr>
            <a:xfrm flipV="1">
              <a:off x="2651361" y="3134672"/>
              <a:ext cx="352732" cy="264388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673F6643-807D-8B13-0802-FC910B2BDC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3996" y="3350425"/>
              <a:ext cx="224120" cy="224120"/>
            </a:xfrm>
            <a:prstGeom prst="ellipse">
              <a:avLst/>
            </a:prstGeom>
            <a:noFill/>
            <a:ln w="412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向右箭號 26">
            <a:extLst>
              <a:ext uri="{FF2B5EF4-FFF2-40B4-BE49-F238E27FC236}">
                <a16:creationId xmlns:a16="http://schemas.microsoft.com/office/drawing/2014/main" id="{FC3F54FE-7473-1C59-3287-E08FF09E1F58}"/>
              </a:ext>
            </a:extLst>
          </p:cNvPr>
          <p:cNvSpPr/>
          <p:nvPr/>
        </p:nvSpPr>
        <p:spPr>
          <a:xfrm>
            <a:off x="3099426" y="2718614"/>
            <a:ext cx="1188261" cy="1077578"/>
          </a:xfrm>
          <a:prstGeom prst="rightArrow">
            <a:avLst>
              <a:gd name="adj1" fmla="val 50000"/>
              <a:gd name="adj2" fmla="val 5424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向右箭號 27">
            <a:extLst>
              <a:ext uri="{FF2B5EF4-FFF2-40B4-BE49-F238E27FC236}">
                <a16:creationId xmlns:a16="http://schemas.microsoft.com/office/drawing/2014/main" id="{72FDA28D-00B7-AB70-ACED-B8B3E78FBDBF}"/>
              </a:ext>
            </a:extLst>
          </p:cNvPr>
          <p:cNvSpPr/>
          <p:nvPr/>
        </p:nvSpPr>
        <p:spPr>
          <a:xfrm>
            <a:off x="7839628" y="2718614"/>
            <a:ext cx="1188261" cy="1077578"/>
          </a:xfrm>
          <a:prstGeom prst="rightArrow">
            <a:avLst>
              <a:gd name="adj1" fmla="val 50000"/>
              <a:gd name="adj2" fmla="val 54242"/>
            </a:avLst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6AF1AC6-0CF3-539C-A1B7-6A63B20E9521}"/>
              </a:ext>
            </a:extLst>
          </p:cNvPr>
          <p:cNvSpPr txBox="1"/>
          <p:nvPr/>
        </p:nvSpPr>
        <p:spPr>
          <a:xfrm>
            <a:off x="8746659" y="3605120"/>
            <a:ext cx="2461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C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</a:t>
            </a:r>
          </a:p>
          <a:p>
            <a:pPr algn="ctr"/>
            <a:r>
              <a:rPr lang="en-US" sz="2400" b="1" dirty="0">
                <a:solidFill>
                  <a:srgbClr val="4C3A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AA45510F-DF5C-F0AB-FF8D-20DA03757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6516" y="2355448"/>
            <a:ext cx="1358900" cy="1003300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31E2E664-04DA-F75E-696F-B41541A29F4C}"/>
              </a:ext>
            </a:extLst>
          </p:cNvPr>
          <p:cNvSpPr/>
          <p:nvPr/>
        </p:nvSpPr>
        <p:spPr>
          <a:xfrm>
            <a:off x="1392881" y="4663878"/>
            <a:ext cx="151035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Avogadro,</a:t>
            </a:r>
          </a:p>
          <a:p>
            <a:r>
              <a:rPr lang="en-US" sz="20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Chemdraw</a:t>
            </a:r>
            <a:r>
              <a:rPr lang="en-US" sz="20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sz="20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Openbabel</a:t>
            </a:r>
            <a:r>
              <a:rPr lang="en-US" sz="20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sz="20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0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16A0D32-7170-1F28-91BD-5ED902CA422E}"/>
              </a:ext>
            </a:extLst>
          </p:cNvPr>
          <p:cNvSpPr/>
          <p:nvPr/>
        </p:nvSpPr>
        <p:spPr>
          <a:xfrm>
            <a:off x="4374663" y="4874962"/>
            <a:ext cx="3284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DFT, WF-based method, </a:t>
            </a:r>
            <a:r>
              <a:rPr lang="en-US" sz="2000" dirty="0" err="1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semiempirical</a:t>
            </a:r>
            <a:r>
              <a:rPr lang="en-US" sz="20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forcefield…</a:t>
            </a:r>
            <a:endParaRPr lang="en-US" sz="20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6541D34-3EB9-F367-26CE-D713790F0416}"/>
              </a:ext>
            </a:extLst>
          </p:cNvPr>
          <p:cNvSpPr/>
          <p:nvPr/>
        </p:nvSpPr>
        <p:spPr>
          <a:xfrm>
            <a:off x="8788031" y="4889717"/>
            <a:ext cx="23786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 structure method needed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14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165444"/>
            <a:ext cx="6622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molecular geometry?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DC19E32-31D7-D34E-823E-727A477849C0}"/>
              </a:ext>
            </a:extLst>
          </p:cNvPr>
          <p:cNvSpPr/>
          <p:nvPr/>
        </p:nvSpPr>
        <p:spPr>
          <a:xfrm>
            <a:off x="269346" y="1254618"/>
            <a:ext cx="10690949" cy="453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structure or arrangement of atoms in a molecule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Why is it important?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Electronic structure depends on the geometry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Properties depend on the electronic structure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What is the most representative geometry?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VSEPR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one with the lowest energy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8E2C0A18-9F3D-134F-B61E-3EE6D4E4D3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53113" b="39655"/>
          <a:stretch/>
        </p:blipFill>
        <p:spPr>
          <a:xfrm>
            <a:off x="8589712" y="2185093"/>
            <a:ext cx="3429085" cy="358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89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165444"/>
            <a:ext cx="55451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 energy surface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C8FCE31-B904-8B49-A06A-1920295BE065}"/>
              </a:ext>
            </a:extLst>
          </p:cNvPr>
          <p:cNvSpPr/>
          <p:nvPr/>
        </p:nvSpPr>
        <p:spPr>
          <a:xfrm>
            <a:off x="344104" y="1268895"/>
            <a:ext cx="7215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 </a:t>
            </a:r>
            <a:r>
              <a:rPr lang="en-US" altLang="zh-TW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Born-Oppenheimer approximation</a:t>
            </a:r>
            <a:r>
              <a:rPr lang="en-US" altLang="zh-TW" sz="28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7C8D638-5EE3-BC43-BFEF-E2E7953030D3}"/>
                  </a:ext>
                </a:extLst>
              </p:cNvPr>
              <p:cNvSpPr txBox="1"/>
              <p:nvPr/>
            </p:nvSpPr>
            <p:spPr>
              <a:xfrm>
                <a:off x="464345" y="1989027"/>
                <a:ext cx="39665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𝐫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𝐫</m:t>
                        </m:r>
                        <m:r>
                          <a:rPr lang="en-US" altLang="zh-TW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altLang="zh-TW" sz="28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r>
                  <a:rPr lang="en-US" altLang="zh-TW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7C8D638-5EE3-BC43-BFEF-E2E795303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45" y="1989027"/>
                <a:ext cx="3966535" cy="430887"/>
              </a:xfrm>
              <a:prstGeom prst="rect">
                <a:avLst/>
              </a:prstGeom>
              <a:blipFill>
                <a:blip r:embed="rId5"/>
                <a:stretch>
                  <a:fillRect l="-319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F31A232-2851-1E43-9CBD-DF3495F227E6}"/>
                  </a:ext>
                </a:extLst>
              </p:cNvPr>
              <p:cNvSpPr txBox="1"/>
              <p:nvPr/>
            </p:nvSpPr>
            <p:spPr>
              <a:xfrm>
                <a:off x="464345" y="2616826"/>
                <a:ext cx="4066177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l-G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el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altLang="zh-TW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TW" sz="28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TW" sz="28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F31A232-2851-1E43-9CBD-DF3495F22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45" y="2616826"/>
                <a:ext cx="4066177" cy="442429"/>
              </a:xfrm>
              <a:prstGeom prst="rect">
                <a:avLst/>
              </a:prstGeom>
              <a:blipFill>
                <a:blip r:embed="rId6"/>
                <a:stretch>
                  <a:fillRect l="-1558" t="-19444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3C039EB-0945-1248-AEBE-1FE166E1D772}"/>
                  </a:ext>
                </a:extLst>
              </p:cNvPr>
              <p:cNvSpPr/>
              <p:nvPr/>
            </p:nvSpPr>
            <p:spPr>
              <a:xfrm>
                <a:off x="464345" y="4221939"/>
                <a:ext cx="5882572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800" dirty="0">
                    <a:solidFill>
                      <a:srgbClr val="40404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This means that for each nuclear coordinate </a:t>
                </a:r>
                <a14:m>
                  <m:oMath xmlns:m="http://schemas.openxmlformats.org/officeDocument/2006/math">
                    <m:r>
                      <a:rPr lang="en-US" altLang="zh-TW" sz="2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zh-TW" sz="2800" dirty="0">
                    <a:solidFill>
                      <a:srgbClr val="40404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we can compute its associate potential energy. </a:t>
                </a:r>
                <a:endParaRPr lang="en-US" sz="28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3C039EB-0945-1248-AEBE-1FE166E1D7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45" y="4221939"/>
                <a:ext cx="5882572" cy="1384995"/>
              </a:xfrm>
              <a:prstGeom prst="rect">
                <a:avLst/>
              </a:prstGeom>
              <a:blipFill>
                <a:blip r:embed="rId7"/>
                <a:stretch>
                  <a:fillRect l="-2155" t="-3636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3586CD2C-9CDC-4D43-8CED-DAB662307499}"/>
                  </a:ext>
                </a:extLst>
              </p:cNvPr>
              <p:cNvSpPr txBox="1"/>
              <p:nvPr/>
            </p:nvSpPr>
            <p:spPr>
              <a:xfrm>
                <a:off x="464345" y="3256167"/>
                <a:ext cx="5882572" cy="4429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l-G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𝑒𝑙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l-GR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3586CD2C-9CDC-4D43-8CED-DAB662307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45" y="3256167"/>
                <a:ext cx="5882572" cy="442942"/>
              </a:xfrm>
              <a:prstGeom prst="rect">
                <a:avLst/>
              </a:prstGeom>
              <a:blipFill>
                <a:blip r:embed="rId8"/>
                <a:stretch>
                  <a:fillRect l="-647" t="-19444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圖片 16">
            <a:extLst>
              <a:ext uri="{FF2B5EF4-FFF2-40B4-BE49-F238E27FC236}">
                <a16:creationId xmlns:a16="http://schemas.microsoft.com/office/drawing/2014/main" id="{0661AB7B-128D-694A-A277-97F87B275C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7915" y="1910845"/>
            <a:ext cx="5530882" cy="41107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EA9868B-AA29-7843-A7C3-A9C57B771E50}"/>
                  </a:ext>
                </a:extLst>
              </p:cNvPr>
              <p:cNvSpPr txBox="1"/>
              <p:nvPr/>
            </p:nvSpPr>
            <p:spPr>
              <a:xfrm>
                <a:off x="8024049" y="1285854"/>
                <a:ext cx="3257238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l-G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m:rPr>
                          <m:sty m:val="p"/>
                        </m:rPr>
                        <a:rPr lang="el-GR" altLang="zh-TW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  <m:r>
                            <a:rPr lang="en-US" altLang="zh-TW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EA9868B-AA29-7843-A7C3-A9C57B77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049" y="1285854"/>
                <a:ext cx="3257238" cy="442429"/>
              </a:xfrm>
              <a:prstGeom prst="rect">
                <a:avLst/>
              </a:prstGeom>
              <a:blipFill>
                <a:blip r:embed="rId10"/>
                <a:stretch>
                  <a:fillRect l="-2335" t="-19444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7EA5FEF5-A22D-9B4E-8F08-DB74033B2CB2}"/>
              </a:ext>
            </a:extLst>
          </p:cNvPr>
          <p:cNvSpPr/>
          <p:nvPr/>
        </p:nvSpPr>
        <p:spPr>
          <a:xfrm>
            <a:off x="8463881" y="1792115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Schrödinger equation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991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D1F98FB9-AC82-8106-4DFC-C0ED8FEEBCF6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3" name="Rectangle 131">
              <a:extLst>
                <a:ext uri="{FF2B5EF4-FFF2-40B4-BE49-F238E27FC236}">
                  <a16:creationId xmlns:a16="http://schemas.microsoft.com/office/drawing/2014/main" id="{DC88D8A8-8FEE-9FF7-A935-93971B12E5A2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5245"/>
                </a:solidFill>
              </a:endParaRPr>
            </a:p>
          </p:txBody>
        </p:sp>
        <p:pic>
          <p:nvPicPr>
            <p:cNvPr id="6" name="Graphic 132">
              <a:extLst>
                <a:ext uri="{FF2B5EF4-FFF2-40B4-BE49-F238E27FC236}">
                  <a16:creationId xmlns:a16="http://schemas.microsoft.com/office/drawing/2014/main" id="{0721E47D-5260-D5AE-D5C3-3E4E850AE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9" name="Rectangle 131">
            <a:extLst>
              <a:ext uri="{FF2B5EF4-FFF2-40B4-BE49-F238E27FC236}">
                <a16:creationId xmlns:a16="http://schemas.microsoft.com/office/drawing/2014/main" id="{41CA7971-7D4F-0DA9-ECF6-9A47A4A62D9E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165444"/>
            <a:ext cx="87767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optimization: what and why?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86BF256-4B06-104B-85C5-9FCB9B999597}"/>
              </a:ext>
            </a:extLst>
          </p:cNvPr>
          <p:cNvSpPr/>
          <p:nvPr/>
        </p:nvSpPr>
        <p:spPr>
          <a:xfrm>
            <a:off x="5872164" y="1387614"/>
            <a:ext cx="60007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 state minimum</a:t>
            </a:r>
          </a:p>
          <a:p>
            <a:pPr marL="800100" lvl="1" indent="-3429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with lowest energy in ground state</a:t>
            </a:r>
          </a:p>
          <a:p>
            <a:pPr marL="800100" lvl="1" indent="-3429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stable and representative</a:t>
            </a:r>
            <a:endParaRPr lang="en-US" altLang="zh-TW" sz="28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mechanics</a:t>
            </a:r>
          </a:p>
          <a:p>
            <a:pPr marL="800100" lvl="1" indent="-3429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Boltzmann factor</a:t>
            </a:r>
            <a:endParaRPr lang="en-US" altLang="zh-TW" sz="28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Several local minimum</a:t>
            </a:r>
          </a:p>
          <a:p>
            <a:pPr marL="800100" lvl="1" indent="-3429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Conformational isomers (examples?)</a:t>
            </a:r>
            <a:endParaRPr lang="en-US" altLang="zh-TW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41DEA39-96A3-F246-B3F9-FC564B487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83" y="1846263"/>
            <a:ext cx="5331354" cy="38816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1C93028-D98C-5647-8AD2-60B480411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9068" y="3775932"/>
            <a:ext cx="2820068" cy="90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36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00B4EC6-B37A-3205-111D-21E4E93C30D5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3" name="Rectangle 131">
              <a:extLst>
                <a:ext uri="{FF2B5EF4-FFF2-40B4-BE49-F238E27FC236}">
                  <a16:creationId xmlns:a16="http://schemas.microsoft.com/office/drawing/2014/main" id="{5C0AC285-C707-4C9F-74B9-CD8CB3D97CCB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5245"/>
                </a:solidFill>
              </a:endParaRPr>
            </a:p>
          </p:txBody>
        </p:sp>
        <p:pic>
          <p:nvPicPr>
            <p:cNvPr id="6" name="Graphic 132">
              <a:extLst>
                <a:ext uri="{FF2B5EF4-FFF2-40B4-BE49-F238E27FC236}">
                  <a16:creationId xmlns:a16="http://schemas.microsoft.com/office/drawing/2014/main" id="{9C1FF77F-6606-E2D9-B306-F933C5D74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9" name="Rectangle 131">
            <a:extLst>
              <a:ext uri="{FF2B5EF4-FFF2-40B4-BE49-F238E27FC236}">
                <a16:creationId xmlns:a16="http://schemas.microsoft.com/office/drawing/2014/main" id="{AA6B5D48-1729-BFB8-2B24-68944393ECA3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165444"/>
            <a:ext cx="6673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optimization: how?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F9F296-8801-FF45-B61E-4DCD982B1E90}"/>
              </a:ext>
            </a:extLst>
          </p:cNvPr>
          <p:cNvSpPr/>
          <p:nvPr/>
        </p:nvSpPr>
        <p:spPr>
          <a:xfrm>
            <a:off x="5792577" y="1386113"/>
            <a:ext cx="6000751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 problem</a:t>
            </a:r>
          </a:p>
          <a:p>
            <a:pPr marL="800100" lvl="1" indent="-3429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Finding global minimum</a:t>
            </a:r>
          </a:p>
          <a:p>
            <a:pPr marL="800100" lvl="1" indent="-3429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often, we stuck at local ones</a:t>
            </a:r>
            <a:endParaRPr lang="en-US" altLang="zh-TW" sz="28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  <a:p>
            <a:pPr marL="800100" lvl="1" indent="-3429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Steepest descent, conjugate gradients, BFGS</a:t>
            </a:r>
            <a:endParaRPr lang="en-US" altLang="zh-TW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Overcome local minimum</a:t>
            </a:r>
          </a:p>
          <a:p>
            <a:pPr marL="800100" lvl="1" indent="-342900">
              <a:spcAft>
                <a:spcPts val="1200"/>
              </a:spcAft>
              <a:buSzPct val="50000"/>
              <a:buFont typeface="Wingdings" pitchFamily="2" charset="2"/>
              <a:buChar char="p"/>
            </a:pPr>
            <a:r>
              <a:rPr lang="en-US" altLang="zh-TW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Simulated annealing</a:t>
            </a:r>
            <a:endParaRPr lang="en-US" altLang="zh-TW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347DFB9-78B2-AC4A-9B2B-55E129C9B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58" y="1231285"/>
            <a:ext cx="4416954" cy="483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7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165444"/>
            <a:ext cx="6340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 structure method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5C55D6-5D51-FB20-B8EA-DDDD5152F37E}"/>
              </a:ext>
            </a:extLst>
          </p:cNvPr>
          <p:cNvSpPr/>
          <p:nvPr/>
        </p:nvSpPr>
        <p:spPr>
          <a:xfrm>
            <a:off x="428640" y="1250446"/>
            <a:ext cx="10690949" cy="4548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electronic structure?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probability distribution of electron in the system.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molecular orbitals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 associated energies (energy levels of MOs)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band structure and the density of states (crystals)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Why is it important?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determines the molecular properties</a:t>
            </a:r>
          </a:p>
          <a:p>
            <a:pPr marL="914400" lvl="1" indent="-457200">
              <a:lnSpc>
                <a:spcPct val="150000"/>
              </a:lnSpc>
              <a:buSzPct val="50000"/>
              <a:buFont typeface="Wingdings" pitchFamily="2" charset="2"/>
              <a:buChar char="p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Explains the chemistry</a:t>
            </a:r>
          </a:p>
        </p:txBody>
      </p:sp>
    </p:spTree>
    <p:extLst>
      <p:ext uri="{BB962C8B-B14F-4D97-AF65-F5344CB8AC3E}">
        <p14:creationId xmlns:p14="http://schemas.microsoft.com/office/powerpoint/2010/main" val="417917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165444"/>
            <a:ext cx="5057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 and software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Jacob's ladder for the five generation of DFT functionals, according to...  | Download Scientific Diagram">
            <a:extLst>
              <a:ext uri="{FF2B5EF4-FFF2-40B4-BE49-F238E27FC236}">
                <a16:creationId xmlns:a16="http://schemas.microsoft.com/office/drawing/2014/main" id="{45FDF6D7-2705-4B51-29BF-520815CBD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71" y="1362850"/>
            <a:ext cx="5930900" cy="44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29FE4A7-3934-6FAD-BE08-0C78D04092DA}"/>
              </a:ext>
            </a:extLst>
          </p:cNvPr>
          <p:cNvSpPr/>
          <p:nvPr/>
        </p:nvSpPr>
        <p:spPr>
          <a:xfrm>
            <a:off x="4003641" y="4803245"/>
            <a:ext cx="2647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A75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accuracy doesn’t always improve with increasing cost…</a:t>
            </a:r>
            <a:endParaRPr lang="en-US" sz="2000" dirty="0">
              <a:solidFill>
                <a:srgbClr val="9A75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22190CC-3EEC-99BC-707B-F69AF392E2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7578" y="1858893"/>
            <a:ext cx="2201108" cy="1532805"/>
          </a:xfrm>
          <a:prstGeom prst="rect">
            <a:avLst/>
          </a:prstGeom>
        </p:spPr>
      </p:pic>
      <p:pic>
        <p:nvPicPr>
          <p:cNvPr id="9" name="Picture 14" descr="Gaussian 16 Rev C.01 Linux64 / 09W 9.5 Rev D.01 Windows – Downloadly">
            <a:extLst>
              <a:ext uri="{FF2B5EF4-FFF2-40B4-BE49-F238E27FC236}">
                <a16:creationId xmlns:a16="http://schemas.microsoft.com/office/drawing/2014/main" id="{B64BB79D-82BC-D1DC-836C-CFD89DC0E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144" y="1820882"/>
            <a:ext cx="1448473" cy="144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63938B1-ECF0-B721-E92D-37232C32BE82}"/>
              </a:ext>
            </a:extLst>
          </p:cNvPr>
          <p:cNvSpPr txBox="1"/>
          <p:nvPr/>
        </p:nvSpPr>
        <p:spPr>
          <a:xfrm>
            <a:off x="9329157" y="3374049"/>
            <a:ext cx="1782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GAUSSIAN 16</a:t>
            </a:r>
            <a:endParaRPr lang="zh-TW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6" descr="Orca – FAccTs">
            <a:extLst>
              <a:ext uri="{FF2B5EF4-FFF2-40B4-BE49-F238E27FC236}">
                <a16:creationId xmlns:a16="http://schemas.microsoft.com/office/drawing/2014/main" id="{26540836-3BE7-78A7-C9B6-3644EDCA1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690" y="4111570"/>
            <a:ext cx="1914747" cy="123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VASP - Vienna Ab initio Simulation Package">
            <a:extLst>
              <a:ext uri="{FF2B5EF4-FFF2-40B4-BE49-F238E27FC236}">
                <a16:creationId xmlns:a16="http://schemas.microsoft.com/office/drawing/2014/main" id="{D04B1693-A12B-A1B9-ACF5-F28913193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693" y="4072445"/>
            <a:ext cx="1679909" cy="111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678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60743E23-FDF8-B144-A1A4-64B16EC227A2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6129762"/>
            <a:ext cx="12192000" cy="759558"/>
            <a:chOff x="0" y="5941700"/>
            <a:chExt cx="14471806" cy="901590"/>
          </a:xfrm>
          <a:solidFill>
            <a:srgbClr val="4C3A00"/>
          </a:solidFill>
        </p:grpSpPr>
        <p:sp>
          <p:nvSpPr>
            <p:cNvPr id="4" name="Rectangle 131">
              <a:extLst>
                <a:ext uri="{FF2B5EF4-FFF2-40B4-BE49-F238E27FC236}">
                  <a16:creationId xmlns:a16="http://schemas.microsoft.com/office/drawing/2014/main" id="{297D7C24-A41B-084C-BEED-427640A16176}"/>
                </a:ext>
              </a:extLst>
            </p:cNvPr>
            <p:cNvSpPr/>
            <p:nvPr/>
          </p:nvSpPr>
          <p:spPr>
            <a:xfrm rot="10800000">
              <a:off x="0" y="5941700"/>
              <a:ext cx="14471806" cy="9015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5245"/>
                </a:solidFill>
              </a:endParaRPr>
            </a:p>
          </p:txBody>
        </p:sp>
        <p:pic>
          <p:nvPicPr>
            <p:cNvPr id="5" name="Graphic 132">
              <a:extLst>
                <a:ext uri="{FF2B5EF4-FFF2-40B4-BE49-F238E27FC236}">
                  <a16:creationId xmlns:a16="http://schemas.microsoft.com/office/drawing/2014/main" id="{73288EB5-8F89-7C40-B365-C4752064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31510" y="6462399"/>
              <a:ext cx="2134705" cy="252543"/>
            </a:xfrm>
            <a:prstGeom prst="rect">
              <a:avLst/>
            </a:prstGeom>
          </p:spPr>
        </p:pic>
      </p:grpSp>
      <p:sp>
        <p:nvSpPr>
          <p:cNvPr id="8" name="Rectangle 131">
            <a:extLst>
              <a:ext uri="{FF2B5EF4-FFF2-40B4-BE49-F238E27FC236}">
                <a16:creationId xmlns:a16="http://schemas.microsoft.com/office/drawing/2014/main" id="{E127CF91-3CEA-944A-895E-0AF0265AFF21}"/>
              </a:ext>
            </a:extLst>
          </p:cNvPr>
          <p:cNvSpPr/>
          <p:nvPr/>
        </p:nvSpPr>
        <p:spPr>
          <a:xfrm rot="10800000">
            <a:off x="0" y="1095"/>
            <a:ext cx="12192000" cy="1032504"/>
          </a:xfrm>
          <a:prstGeom prst="rect">
            <a:avLst/>
          </a:prstGeom>
          <a:solidFill>
            <a:srgbClr val="4C3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D5497F1-4D8F-4C4D-A4A3-29DEBA832C37}"/>
              </a:ext>
            </a:extLst>
          </p:cNvPr>
          <p:cNvSpPr/>
          <p:nvPr/>
        </p:nvSpPr>
        <p:spPr>
          <a:xfrm>
            <a:off x="269346" y="165444"/>
            <a:ext cx="7358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Examples: why He</a:t>
            </a:r>
            <a:r>
              <a:rPr lang="en-US" altLang="zh-TW" sz="3600" b="1" baseline="-25000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sz="3600" b="1" dirty="0">
                <a:solidFill>
                  <a:srgbClr val="F4C4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not stable </a:t>
            </a: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876B78D-82A2-434D-A54B-57835BFD1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1523" y="6321517"/>
            <a:ext cx="463611" cy="365125"/>
          </a:xfrm>
        </p:spPr>
        <p:txBody>
          <a:bodyPr/>
          <a:lstStyle/>
          <a:p>
            <a:fld id="{DDC53AAA-8E96-D540-9DDE-ACCB3B0E71D0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0C80EF-93D8-B601-927D-AA7DDE0B8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38" y="1248065"/>
            <a:ext cx="4508741" cy="4659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AFBBB5D-4A6F-06A0-BC98-F84F009271E6}"/>
                  </a:ext>
                </a:extLst>
              </p:cNvPr>
              <p:cNvSpPr txBox="1"/>
              <p:nvPr/>
            </p:nvSpPr>
            <p:spPr>
              <a:xfrm>
                <a:off x="1158996" y="3993265"/>
                <a:ext cx="528030" cy="377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AFBBB5D-4A6F-06A0-BC98-F84F00927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996" y="3993265"/>
                <a:ext cx="528030" cy="377604"/>
              </a:xfrm>
              <a:prstGeom prst="rect">
                <a:avLst/>
              </a:prstGeom>
              <a:blipFill>
                <a:blip r:embed="rId6"/>
                <a:stretch>
                  <a:fillRect l="-19048" r="-4762" b="-290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6CE8B00-5A54-FFA6-71A9-43D2B6500052}"/>
                  </a:ext>
                </a:extLst>
              </p:cNvPr>
              <p:cNvSpPr txBox="1"/>
              <p:nvPr/>
            </p:nvSpPr>
            <p:spPr>
              <a:xfrm>
                <a:off x="2517010" y="5688546"/>
                <a:ext cx="5657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6CE8B00-5A54-FFA6-71A9-43D2B6500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010" y="5688546"/>
                <a:ext cx="565796" cy="369332"/>
              </a:xfrm>
              <a:prstGeom prst="rect">
                <a:avLst/>
              </a:prstGeom>
              <a:blipFill>
                <a:blip r:embed="rId7"/>
                <a:stretch>
                  <a:fillRect l="-13333" b="-22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AC25CBE-15A2-FDAD-F69A-7E455D258A20}"/>
                  </a:ext>
                </a:extLst>
              </p:cNvPr>
              <p:cNvSpPr txBox="1"/>
              <p:nvPr/>
            </p:nvSpPr>
            <p:spPr>
              <a:xfrm>
                <a:off x="2517010" y="1033600"/>
                <a:ext cx="558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TW" sz="2400" dirty="0"/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AC25CBE-15A2-FDAD-F69A-7E455D258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010" y="1033600"/>
                <a:ext cx="558165" cy="369332"/>
              </a:xfrm>
              <a:prstGeom prst="rect">
                <a:avLst/>
              </a:prstGeom>
              <a:blipFill>
                <a:blip r:embed="rId8"/>
                <a:stretch>
                  <a:fillRect l="-18182" t="-3333" r="-45455" b="-6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CA249753-D976-4FD3-E4AF-9108A5CE9CB4}"/>
              </a:ext>
            </a:extLst>
          </p:cNvPr>
          <p:cNvSpPr/>
          <p:nvPr/>
        </p:nvSpPr>
        <p:spPr>
          <a:xfrm>
            <a:off x="5510839" y="1472271"/>
            <a:ext cx="62824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inear 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ombination of 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tomic </a:t>
            </a: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rbitals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(LCAO)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07CC922-185D-5D99-10DB-3083F934A882}"/>
                  </a:ext>
                </a:extLst>
              </p:cNvPr>
              <p:cNvSpPr txBox="1"/>
              <p:nvPr/>
            </p:nvSpPr>
            <p:spPr>
              <a:xfrm>
                <a:off x="6498841" y="2772094"/>
                <a:ext cx="3876831" cy="848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2(1+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07CC922-185D-5D99-10DB-3083F934A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841" y="2772094"/>
                <a:ext cx="3876831" cy="848887"/>
              </a:xfrm>
              <a:prstGeom prst="rect">
                <a:avLst/>
              </a:prstGeom>
              <a:blipFill>
                <a:blip r:embed="rId9"/>
                <a:stretch>
                  <a:fillRect l="-1307" t="-1471" r="-2614" b="-117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4CB14AF3-D6B9-A4C0-8D7B-843876A7C370}"/>
                  </a:ext>
                </a:extLst>
              </p:cNvPr>
              <p:cNvSpPr txBox="1"/>
              <p:nvPr/>
            </p:nvSpPr>
            <p:spPr>
              <a:xfrm>
                <a:off x="6082486" y="4397355"/>
                <a:ext cx="4709542" cy="848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altLang="zh-TW" sz="2400" dirty="0"/>
                            <m:t> 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2(1−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bSup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4CB14AF3-D6B9-A4C0-8D7B-843876A7C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486" y="4397355"/>
                <a:ext cx="4709542" cy="848887"/>
              </a:xfrm>
              <a:prstGeom prst="rect">
                <a:avLst/>
              </a:prstGeom>
              <a:blipFill>
                <a:blip r:embed="rId10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5DC1DBA-28E8-D2B3-38E8-D60AA6456CB5}"/>
                  </a:ext>
                </a:extLst>
              </p:cNvPr>
              <p:cNvSpPr txBox="1"/>
              <p:nvPr/>
            </p:nvSpPr>
            <p:spPr>
              <a:xfrm>
                <a:off x="3726862" y="3993265"/>
                <a:ext cx="528030" cy="377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5DC1DBA-28E8-D2B3-38E8-D60AA6456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862" y="3993265"/>
                <a:ext cx="528030" cy="377604"/>
              </a:xfrm>
              <a:prstGeom prst="rect">
                <a:avLst/>
              </a:prstGeom>
              <a:blipFill>
                <a:blip r:embed="rId11"/>
                <a:stretch>
                  <a:fillRect l="-18605" r="-2326" b="-290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0F336415-5611-C6D3-6646-7F297D46D7AA}"/>
              </a:ext>
            </a:extLst>
          </p:cNvPr>
          <p:cNvSpPr/>
          <p:nvPr/>
        </p:nvSpPr>
        <p:spPr>
          <a:xfrm>
            <a:off x="7094115" y="3781107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constructive interference</a:t>
            </a:r>
            <a:endParaRPr 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0F7D1AC-DD48-FD28-4BBF-F0A9B1F09FDC}"/>
              </a:ext>
            </a:extLst>
          </p:cNvPr>
          <p:cNvSpPr/>
          <p:nvPr/>
        </p:nvSpPr>
        <p:spPr>
          <a:xfrm>
            <a:off x="7145878" y="5406368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destructive interference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68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1800</TotalTime>
  <Words>614</Words>
  <Application>Microsoft Macintosh PowerPoint</Application>
  <PresentationFormat>寬螢幕</PresentationFormat>
  <Paragraphs>152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Gill Sans MT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Kun-Han Lin</dc:creator>
  <cp:lastModifiedBy>林昆翰</cp:lastModifiedBy>
  <cp:revision>2</cp:revision>
  <cp:lastPrinted>2022-07-20T14:44:38Z</cp:lastPrinted>
  <dcterms:created xsi:type="dcterms:W3CDTF">2022-05-10T20:16:18Z</dcterms:created>
  <dcterms:modified xsi:type="dcterms:W3CDTF">2022-12-06T11:02:04Z</dcterms:modified>
</cp:coreProperties>
</file>